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36"/>
  </p:notesMasterIdLst>
  <p:sldIdLst>
    <p:sldId id="423" r:id="rId3"/>
    <p:sldId id="424" r:id="rId4"/>
    <p:sldId id="476" r:id="rId5"/>
    <p:sldId id="477" r:id="rId6"/>
    <p:sldId id="427" r:id="rId7"/>
    <p:sldId id="428" r:id="rId8"/>
    <p:sldId id="430" r:id="rId9"/>
    <p:sldId id="431" r:id="rId10"/>
    <p:sldId id="432" r:id="rId11"/>
    <p:sldId id="433" r:id="rId12"/>
    <p:sldId id="434" r:id="rId13"/>
    <p:sldId id="436" r:id="rId14"/>
    <p:sldId id="437" r:id="rId15"/>
    <p:sldId id="439" r:id="rId16"/>
    <p:sldId id="440" r:id="rId17"/>
    <p:sldId id="412" r:id="rId18"/>
    <p:sldId id="441" r:id="rId19"/>
    <p:sldId id="435" r:id="rId20"/>
    <p:sldId id="442" r:id="rId21"/>
    <p:sldId id="444" r:id="rId22"/>
    <p:sldId id="445" r:id="rId23"/>
    <p:sldId id="446" r:id="rId24"/>
    <p:sldId id="447" r:id="rId25"/>
    <p:sldId id="448" r:id="rId26"/>
    <p:sldId id="450" r:id="rId27"/>
    <p:sldId id="457" r:id="rId28"/>
    <p:sldId id="458" r:id="rId29"/>
    <p:sldId id="459" r:id="rId30"/>
    <p:sldId id="483" r:id="rId31"/>
    <p:sldId id="482" r:id="rId32"/>
    <p:sldId id="484" r:id="rId33"/>
    <p:sldId id="485" r:id="rId34"/>
    <p:sldId id="316" r:id="rId35"/>
  </p:sldIdLst>
  <p:sldSz cx="18288000" cy="10285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A4B3CB7A-03FA-470D-A59F-40DC950A61A6}">
          <p14:sldIdLst>
            <p14:sldId id="423"/>
            <p14:sldId id="424"/>
            <p14:sldId id="476"/>
            <p14:sldId id="477"/>
            <p14:sldId id="427"/>
            <p14:sldId id="428"/>
            <p14:sldId id="430"/>
            <p14:sldId id="431"/>
            <p14:sldId id="432"/>
            <p14:sldId id="433"/>
            <p14:sldId id="434"/>
            <p14:sldId id="436"/>
            <p14:sldId id="437"/>
            <p14:sldId id="439"/>
            <p14:sldId id="440"/>
            <p14:sldId id="412"/>
            <p14:sldId id="441"/>
            <p14:sldId id="435"/>
            <p14:sldId id="442"/>
            <p14:sldId id="444"/>
            <p14:sldId id="445"/>
            <p14:sldId id="446"/>
            <p14:sldId id="447"/>
            <p14:sldId id="448"/>
            <p14:sldId id="450"/>
            <p14:sldId id="457"/>
            <p14:sldId id="458"/>
            <p14:sldId id="459"/>
            <p14:sldId id="483"/>
            <p14:sldId id="482"/>
            <p14:sldId id="484"/>
            <p14:sldId id="485"/>
            <p14:sldId id="316"/>
          </p14:sldIdLst>
        </p14:section>
        <p14:section name="Introduction" id="{F8EE98D8-7BD6-4714-8C18-070B2256955E}">
          <p14:sldIdLst/>
        </p14:section>
        <p14:section name="About us" id="{96A9CC7C-C929-4F14-B895-F78E69EE5E65}">
          <p14:sldIdLst/>
        </p14:section>
        <p14:section name="Portfolio" id="{745EECBD-20A3-4821-9205-1B18D72EF7B2}">
          <p14:sldIdLst/>
        </p14:section>
        <p14:section name="Proposal" id="{10875A89-F6F7-4D02-A1A9-8D3AEFFD89C1}">
          <p14:sldIdLst/>
        </p14:section>
        <p14:section name="Analysis" id="{A52ECE30-712A-4A6A-ADF2-A6A1A92322A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7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46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84" y="16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Ocena szkodliwości różnych form uzależnień - </a:t>
            </a:r>
          </a:p>
          <a:p>
            <a:pPr>
              <a:defRPr/>
            </a:pPr>
            <a:r>
              <a:rPr lang="pl-PL"/>
              <a:t>odpowiedzi "w pełni szkodliwe" (%) - ODPOWIEDZI UCZNIÓW N=22.086 </a:t>
            </a:r>
          </a:p>
        </c:rich>
      </c:tx>
      <c:layout>
        <c:manualLayout>
          <c:xMode val="edge"/>
          <c:yMode val="edge"/>
          <c:x val="0.1216265585979408"/>
          <c:y val="2.22256531872520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30407321158767475"/>
          <c:y val="0.12050008303021795"/>
          <c:w val="0.67726068250042526"/>
          <c:h val="0.825055233567697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176-C74F-B1F1-1DE32989C536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176-C74F-B1F1-1DE32989C536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176-C74F-B1F1-1DE32989C5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Arkusz1!$A$2:$A$15</c:f>
              <c:strCache>
                <c:ptCount val="14"/>
                <c:pt idx="0">
                  <c:v>sportu</c:v>
                </c:pt>
                <c:pt idx="1">
                  <c:v>jedzenia tylko zdrowej żywności</c:v>
                </c:pt>
                <c:pt idx="2">
                  <c:v>robienia zakupów</c:v>
                </c:pt>
                <c:pt idx="3">
                  <c:v>pracy</c:v>
                </c:pt>
                <c:pt idx="4">
                  <c:v>używania telefonu komórkowego</c:v>
                </c:pt>
                <c:pt idx="5">
                  <c:v>opalania się</c:v>
                </c:pt>
                <c:pt idx="6">
                  <c:v>internetu</c:v>
                </c:pt>
                <c:pt idx="7">
                  <c:v>jedzenia</c:v>
                </c:pt>
                <c:pt idx="8">
                  <c:v>grania w gry komputerowe</c:v>
                </c:pt>
                <c:pt idx="9">
                  <c:v>hazardu</c:v>
                </c:pt>
                <c:pt idx="10">
                  <c:v>alkoholu</c:v>
                </c:pt>
                <c:pt idx="11">
                  <c:v>papierosów</c:v>
                </c:pt>
                <c:pt idx="12">
                  <c:v>narkotyków</c:v>
                </c:pt>
                <c:pt idx="13">
                  <c:v>dopalaczy</c:v>
                </c:pt>
              </c:strCache>
            </c:strRef>
          </c:cat>
          <c:val>
            <c:numRef>
              <c:f>Arkusz1!$B$2:$B$15</c:f>
              <c:numCache>
                <c:formatCode>General</c:formatCode>
                <c:ptCount val="14"/>
                <c:pt idx="0">
                  <c:v>2.2999999999999998</c:v>
                </c:pt>
                <c:pt idx="1">
                  <c:v>3.6</c:v>
                </c:pt>
                <c:pt idx="2">
                  <c:v>5.9</c:v>
                </c:pt>
                <c:pt idx="3">
                  <c:v>9.6999999999999993</c:v>
                </c:pt>
                <c:pt idx="4">
                  <c:v>11.9</c:v>
                </c:pt>
                <c:pt idx="5">
                  <c:v>11.9</c:v>
                </c:pt>
                <c:pt idx="6">
                  <c:v>12.4</c:v>
                </c:pt>
                <c:pt idx="7">
                  <c:v>16.8</c:v>
                </c:pt>
                <c:pt idx="8">
                  <c:v>22</c:v>
                </c:pt>
                <c:pt idx="9">
                  <c:v>45.9</c:v>
                </c:pt>
                <c:pt idx="10">
                  <c:v>53.4</c:v>
                </c:pt>
                <c:pt idx="11">
                  <c:v>59.5</c:v>
                </c:pt>
                <c:pt idx="12">
                  <c:v>76.599999999999994</c:v>
                </c:pt>
                <c:pt idx="13">
                  <c:v>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76-C74F-B1F1-1DE32989C53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32879392"/>
        <c:axId val="832889976"/>
      </c:barChart>
      <c:catAx>
        <c:axId val="83287939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32889976"/>
        <c:crosses val="autoZero"/>
        <c:auto val="1"/>
        <c:lblAlgn val="ctr"/>
        <c:lblOffset val="100"/>
        <c:noMultiLvlLbl val="0"/>
      </c:catAx>
      <c:valAx>
        <c:axId val="83288997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3287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4B700-E454-4935-A6FA-FD6D01281268}" type="datetimeFigureOut">
              <a:rPr kumimoji="1" lang="ja-JP" altLang="en-US" smtClean="0"/>
              <a:t>2019/9/26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180D7-54DB-4F7F-AE75-6A18932822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94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685754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1371509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2057263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2743017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3428771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4114526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4800280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5486034" algn="l" defTabSz="137150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3349172"/>
            <a:ext cx="5854700" cy="2277311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8039100" y="1"/>
            <a:ext cx="0" cy="5422899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280401" y="4725988"/>
            <a:ext cx="6984999" cy="36576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280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740262"/>
            <a:ext cx="12242800" cy="1232839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022601" y="5141912"/>
            <a:ext cx="12242800" cy="3241675"/>
          </a:xfrm>
        </p:spPr>
        <p:txBody>
          <a:bodyPr anchor="t"/>
          <a:lstStyle>
            <a:lvl1pPr marL="0" indent="0" algn="ctr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433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3751865"/>
            <a:ext cx="5854700" cy="2781683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280401" y="1398588"/>
            <a:ext cx="6984999" cy="7478779"/>
          </a:xfrm>
        </p:spPr>
        <p:txBody>
          <a:bodyPr anchor="ctr"/>
          <a:lstStyle>
            <a:lvl1pPr marL="285750" indent="-285750" algn="l">
              <a:spcBef>
                <a:spcPts val="1800"/>
              </a:spcBef>
              <a:buFont typeface="Wingdings" panose="05000000000000000000" pitchFamily="2" charset="2"/>
              <a:buChar char="l"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94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751865"/>
            <a:ext cx="4775200" cy="2781683"/>
          </a:xfr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280401" y="1398588"/>
            <a:ext cx="6984999" cy="7478779"/>
          </a:xfrm>
        </p:spPr>
        <p:txBody>
          <a:bodyPr anchor="ctr"/>
          <a:lstStyle>
            <a:lvl1pPr marL="285750" indent="-285750" algn="l">
              <a:spcBef>
                <a:spcPts val="1800"/>
              </a:spcBef>
              <a:buFont typeface="Wingdings" panose="05000000000000000000" pitchFamily="2" charset="2"/>
              <a:buChar char="l"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405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740262"/>
            <a:ext cx="12242800" cy="123283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022601" y="5141913"/>
            <a:ext cx="12242800" cy="896938"/>
          </a:xfrm>
        </p:spPr>
        <p:txBody>
          <a:bodyPr anchor="t"/>
          <a:lstStyle>
            <a:lvl1pPr marL="0" indent="0" algn="ctr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022601" y="7015163"/>
            <a:ext cx="12242800" cy="18716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0536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3349172"/>
            <a:ext cx="5854700" cy="2277311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8039100" y="1"/>
            <a:ext cx="0" cy="5422899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280400" y="2803525"/>
            <a:ext cx="10007600" cy="26193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1501" y="5655510"/>
            <a:ext cx="7073899" cy="2728077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108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398588"/>
            <a:ext cx="18288000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3784517"/>
            <a:ext cx="14401800" cy="135739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337050" y="5549900"/>
            <a:ext cx="9613900" cy="2833688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336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398588"/>
            <a:ext cx="18288000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337050" y="6669464"/>
            <a:ext cx="9613900" cy="1931833"/>
          </a:xfrm>
        </p:spPr>
        <p:txBody>
          <a:bodyPr anchor="t"/>
          <a:lstStyle>
            <a:lvl1pPr marL="0" indent="0" algn="ctr"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5382756"/>
            <a:ext cx="12242800" cy="114156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790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70151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7492809"/>
            <a:ext cx="5724525" cy="1054484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578969" y="7188201"/>
            <a:ext cx="7686431" cy="1663700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801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398588"/>
            <a:ext cx="18288000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626600" y="5689600"/>
            <a:ext cx="5638800" cy="2693987"/>
          </a:xfrm>
        </p:spPr>
        <p:txBody>
          <a:bodyPr anchor="b"/>
          <a:lstStyle>
            <a:lvl1pPr marL="0" indent="0" algn="l"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359151"/>
            <a:ext cx="6121400" cy="511333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6616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3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51419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0" y="6633035"/>
            <a:ext cx="4207741" cy="224433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03350" y="5973799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 baseline="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040129" y="6633035"/>
            <a:ext cx="4207741" cy="224433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040129" y="5973799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2676909" y="6633035"/>
            <a:ext cx="4207741" cy="224433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2676909" y="5973799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3784517"/>
            <a:ext cx="14401800" cy="135739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199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wide image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398588"/>
            <a:ext cx="9144000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9144000" y="5134043"/>
            <a:ext cx="9144000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017250" y="2115628"/>
            <a:ext cx="5184775" cy="2244333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5556343"/>
            <a:ext cx="5175250" cy="2917639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3332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3270250"/>
            <a:ext cx="7127874" cy="37433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4000" y="3020365"/>
            <a:ext cx="7221904" cy="1141412"/>
          </a:xfrm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5046325"/>
            <a:ext cx="7221904" cy="1968837"/>
          </a:xfrm>
        </p:spPr>
        <p:txBody>
          <a:bodyPr anchor="b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4040309"/>
            <a:ext cx="7221904" cy="701273"/>
          </a:xfrm>
        </p:spPr>
        <p:txBody>
          <a:bodyPr anchor="t">
            <a:normAutofit/>
          </a:bodyPr>
          <a:lstStyle>
            <a:lvl1pPr marL="0" indent="0" algn="just">
              <a:lnSpc>
                <a:spcPct val="13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564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22600" y="2550707"/>
            <a:ext cx="5184774" cy="5184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4000" y="2393352"/>
            <a:ext cx="6121400" cy="1911022"/>
          </a:xfrm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6184589"/>
            <a:ext cx="6121400" cy="1551621"/>
          </a:xfrm>
        </p:spPr>
        <p:txBody>
          <a:bodyPr anchor="b"/>
          <a:lstStyle>
            <a:lvl1pPr marL="285750" indent="-285750" algn="just">
              <a:spcBef>
                <a:spcPts val="0"/>
              </a:spcBef>
              <a:buFont typeface="Wingdings" panose="05000000000000000000" pitchFamily="2" charset="2"/>
              <a:buChar char="l"/>
              <a:defRPr>
                <a:solidFill>
                  <a:schemeClr val="accent4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4404471"/>
            <a:ext cx="6121400" cy="1565410"/>
          </a:xfrm>
        </p:spPr>
        <p:txBody>
          <a:bodyPr anchor="t"/>
          <a:lstStyle>
            <a:lvl1pPr marL="285750" indent="-285750" algn="just">
              <a:spcBef>
                <a:spcPts val="0"/>
              </a:spcBef>
              <a:buFont typeface="Wingdings" panose="05000000000000000000" pitchFamily="2" charset="2"/>
              <a:buChar char="l"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4827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403350" y="0"/>
            <a:ext cx="5724525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769697"/>
            <a:ext cx="7431650" cy="2277311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0537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-794"/>
            <a:ext cx="5231423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2347442" y="2730374"/>
            <a:ext cx="4537208" cy="4823078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5231423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127603" y="4199298"/>
            <a:ext cx="4718273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127603" y="3483427"/>
            <a:ext cx="4718273" cy="637117"/>
          </a:xfrm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104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160125" y="0"/>
            <a:ext cx="5724525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1398589"/>
            <a:ext cx="74316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4" name="Straight Connector 13"/>
          <p:cNvCxnSpPr>
            <a:endCxn id="11" idx="1"/>
          </p:cNvCxnSpPr>
          <p:nvPr userDrawn="1"/>
        </p:nvCxnSpPr>
        <p:spPr>
          <a:xfrm>
            <a:off x="1517651" y="5141913"/>
            <a:ext cx="9642474" cy="794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8107" y="9616425"/>
            <a:ext cx="6781800" cy="54760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8107" y="8877368"/>
            <a:ext cx="1219200" cy="1012858"/>
          </a:xfrm>
        </p:spPr>
        <p:txBody>
          <a:bodyPr/>
          <a:lstStyle>
            <a:lvl1pPr algn="l">
              <a:defRPr/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5947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3056577" y="-794"/>
            <a:ext cx="5231423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545943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456073" y="4030847"/>
            <a:ext cx="4690375" cy="3264171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56073" y="3314976"/>
            <a:ext cx="4690375" cy="637117"/>
          </a:xfrm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8107" y="9616425"/>
            <a:ext cx="6087836" cy="54760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8107" y="8877368"/>
            <a:ext cx="1219200" cy="1012858"/>
          </a:xfrm>
        </p:spPr>
        <p:txBody>
          <a:bodyPr/>
          <a:lstStyle>
            <a:lvl1pPr algn="l">
              <a:defRPr/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5866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3056577" y="-794"/>
            <a:ext cx="5231423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545943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456073" y="2929222"/>
            <a:ext cx="4690375" cy="2172474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56073" y="2206169"/>
            <a:ext cx="4690375" cy="644299"/>
          </a:xfrm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8107" y="9616425"/>
            <a:ext cx="6087836" cy="54760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8107" y="8877368"/>
            <a:ext cx="1219200" cy="1012858"/>
          </a:xfrm>
        </p:spPr>
        <p:txBody>
          <a:bodyPr/>
          <a:lstStyle>
            <a:lvl1pPr algn="l">
              <a:defRPr/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56073" y="6212852"/>
            <a:ext cx="4690375" cy="2172474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456073" y="5489799"/>
            <a:ext cx="4690375" cy="644299"/>
          </a:xfrm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1288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8286" y="3633535"/>
            <a:ext cx="5334063" cy="301834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895771" y="1433513"/>
            <a:ext cx="8988878" cy="37084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794171" y="5565640"/>
            <a:ext cx="9202058" cy="3311728"/>
          </a:xfrm>
        </p:spPr>
        <p:txBody>
          <a:bodyPr numCol="1" spcCol="540000"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5840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8286" y="3633535"/>
            <a:ext cx="5334063" cy="301834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144000" y="1433513"/>
            <a:ext cx="1052493" cy="1052493"/>
            <a:chOff x="9144000" y="1433513"/>
            <a:chExt cx="1408161" cy="1408161"/>
          </a:xfrm>
        </p:grpSpPr>
        <p:sp>
          <p:nvSpPr>
            <p:cNvPr id="7" name="Rectangle 6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306619" y="1504594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0389421" y="2003053"/>
            <a:ext cx="4875979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0389421" y="1433513"/>
            <a:ext cx="4875979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9144000" y="3026857"/>
            <a:ext cx="1052493" cy="1052493"/>
            <a:chOff x="9144000" y="1433513"/>
            <a:chExt cx="1408161" cy="1408161"/>
          </a:xfrm>
        </p:grpSpPr>
        <p:sp>
          <p:nvSpPr>
            <p:cNvPr id="14" name="Rectangle 13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306619" y="3097938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389421" y="3596397"/>
            <a:ext cx="4875979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0389421" y="3026857"/>
            <a:ext cx="4875979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9144000" y="4620200"/>
            <a:ext cx="1052493" cy="1052493"/>
            <a:chOff x="9144000" y="1433513"/>
            <a:chExt cx="1408161" cy="1408161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9306619" y="4691281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389421" y="5189740"/>
            <a:ext cx="4875979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389421" y="4620200"/>
            <a:ext cx="4875979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9144000" y="6213543"/>
            <a:ext cx="1052493" cy="1052493"/>
            <a:chOff x="9144000" y="1433513"/>
            <a:chExt cx="1408161" cy="1408161"/>
          </a:xfrm>
        </p:grpSpPr>
        <p:sp>
          <p:nvSpPr>
            <p:cNvPr id="26" name="Rectangle 25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9306619" y="6284624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389421" y="6783083"/>
            <a:ext cx="4875979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0389421" y="6213543"/>
            <a:ext cx="4875979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9144000" y="7806887"/>
            <a:ext cx="1052493" cy="1052493"/>
            <a:chOff x="9144000" y="1433513"/>
            <a:chExt cx="1408161" cy="1408161"/>
          </a:xfrm>
        </p:grpSpPr>
        <p:sp>
          <p:nvSpPr>
            <p:cNvPr id="32" name="Rectangle 31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4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9306619" y="7877968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389421" y="8376427"/>
            <a:ext cx="4875979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0389421" y="7806887"/>
            <a:ext cx="4875979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7083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8286" y="3633535"/>
            <a:ext cx="5334063" cy="301834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7673979" y="3025884"/>
            <a:ext cx="1052493" cy="1052493"/>
            <a:chOff x="9144000" y="1433513"/>
            <a:chExt cx="1408161" cy="1408161"/>
          </a:xfrm>
        </p:grpSpPr>
        <p:sp>
          <p:nvSpPr>
            <p:cNvPr id="7" name="Rectangle 6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836598" y="3096965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19401" y="3595424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8919401" y="3025884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73979" y="4619228"/>
            <a:ext cx="1052493" cy="1052493"/>
            <a:chOff x="9144000" y="1433513"/>
            <a:chExt cx="1408161" cy="1408161"/>
          </a:xfrm>
        </p:grpSpPr>
        <p:sp>
          <p:nvSpPr>
            <p:cNvPr id="14" name="Rectangle 13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836598" y="4690309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919401" y="5188768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8919401" y="4619228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7673979" y="6212571"/>
            <a:ext cx="1052493" cy="1052493"/>
            <a:chOff x="9144000" y="1433513"/>
            <a:chExt cx="1408161" cy="1408161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7836598" y="6283652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8919401" y="6782111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8919401" y="6212571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12511506" y="3025884"/>
            <a:ext cx="1052493" cy="1052493"/>
            <a:chOff x="9144000" y="1433513"/>
            <a:chExt cx="1408161" cy="1408161"/>
          </a:xfrm>
        </p:grpSpPr>
        <p:sp>
          <p:nvSpPr>
            <p:cNvPr id="38" name="Rectangle 37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2674125" y="3096965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3756928" y="3595424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3756928" y="3025884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12511506" y="4619228"/>
            <a:ext cx="1052493" cy="1052493"/>
            <a:chOff x="9144000" y="1433513"/>
            <a:chExt cx="1408161" cy="1408161"/>
          </a:xfrm>
        </p:grpSpPr>
        <p:sp>
          <p:nvSpPr>
            <p:cNvPr id="44" name="Rectangle 43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5" name="Rectangle 44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2674125" y="4690309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3756928" y="5188768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3756928" y="4619228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12511506" y="6212571"/>
            <a:ext cx="1052493" cy="1052493"/>
            <a:chOff x="9144000" y="1433513"/>
            <a:chExt cx="1408161" cy="1408161"/>
          </a:xfrm>
        </p:grpSpPr>
        <p:sp>
          <p:nvSpPr>
            <p:cNvPr id="50" name="Rectangle 49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1" name="Rectangle 50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2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2674125" y="6283652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3756928" y="6782111"/>
            <a:ext cx="3127722" cy="337024"/>
          </a:xfrm>
        </p:spPr>
        <p:txBody>
          <a:bodyPr anchor="t"/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3756928" y="6212571"/>
            <a:ext cx="3127722" cy="60407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0500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1588"/>
            <a:ext cx="9144000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03870" y="2086656"/>
            <a:ext cx="6100016" cy="611051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1169649" y="4034971"/>
            <a:ext cx="5175251" cy="3051630"/>
          </a:xfrm>
        </p:spPr>
        <p:txBody>
          <a:bodyPr numCol="1" spcCol="540000"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169650" y="2719235"/>
            <a:ext cx="5175250" cy="1146681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50098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1588"/>
            <a:ext cx="9144000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03870" y="2086656"/>
            <a:ext cx="6100016" cy="611051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1169649" y="2918733"/>
            <a:ext cx="5175251" cy="2107520"/>
          </a:xfrm>
        </p:spPr>
        <p:txBody>
          <a:bodyPr numCol="1" spcCol="540000"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169650" y="2154012"/>
            <a:ext cx="5175250" cy="595666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1169649" y="5973990"/>
            <a:ext cx="5175251" cy="2107520"/>
          </a:xfrm>
        </p:spPr>
        <p:txBody>
          <a:bodyPr numCol="1" spcCol="540000"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1169650" y="5209269"/>
            <a:ext cx="5175250" cy="595666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167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403350" y="-1"/>
            <a:ext cx="5724525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144000" y="2292005"/>
            <a:ext cx="7740650" cy="1141412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4435579"/>
            <a:ext cx="7221904" cy="2496721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3311949"/>
            <a:ext cx="7740650" cy="701273"/>
          </a:xfrm>
        </p:spPr>
        <p:txBody>
          <a:bodyPr anchor="t">
            <a:normAutofit/>
          </a:bodyPr>
          <a:lstStyle>
            <a:lvl1pPr marL="0" indent="0" algn="just">
              <a:lnSpc>
                <a:spcPct val="130000"/>
              </a:lnSpc>
              <a:spcBef>
                <a:spcPts val="0"/>
              </a:spcBef>
              <a:buFontTx/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9225281" y="4163666"/>
            <a:ext cx="9062719" cy="3856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7086600"/>
            <a:ext cx="7221904" cy="1800225"/>
          </a:xfrm>
        </p:spPr>
        <p:txBody>
          <a:bodyPr anchor="b">
            <a:normAutofit/>
          </a:bodyPr>
          <a:lstStyle>
            <a:lvl1pPr marL="285750" indent="-285750" algn="just">
              <a:spcBef>
                <a:spcPts val="0"/>
              </a:spcBef>
              <a:buFont typeface="Wingdings" panose="05000000000000000000" pitchFamily="2" charset="2"/>
              <a:buChar char="l"/>
              <a:defRPr sz="1400"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01614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160124" y="-1"/>
            <a:ext cx="5724525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8107" y="9616425"/>
            <a:ext cx="6087836" cy="54760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8107" y="8877368"/>
            <a:ext cx="1219200" cy="1012858"/>
          </a:xfrm>
        </p:spPr>
        <p:txBody>
          <a:bodyPr/>
          <a:lstStyle>
            <a:lvl1pPr algn="l">
              <a:defRPr/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1398588"/>
            <a:ext cx="7740650" cy="1141412"/>
          </a:xfrm>
        </p:spPr>
        <p:txBody>
          <a:bodyPr anchor="t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0" y="6155103"/>
            <a:ext cx="7221904" cy="2496721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03350" y="4061731"/>
            <a:ext cx="7221904" cy="2024765"/>
          </a:xfrm>
        </p:spPr>
        <p:txBody>
          <a:bodyPr anchor="b">
            <a:norm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403350" y="2257867"/>
            <a:ext cx="7740650" cy="839263"/>
          </a:xfrm>
        </p:spPr>
        <p:txBody>
          <a:bodyPr anchor="t">
            <a:noAutofit/>
          </a:bodyPr>
          <a:lstStyle>
            <a:lvl1pPr marL="0" indent="0" algn="just">
              <a:lnSpc>
                <a:spcPct val="130000"/>
              </a:lnSpc>
              <a:spcBef>
                <a:spcPts val="0"/>
              </a:spcBef>
              <a:buFontTx/>
              <a:buNone/>
              <a:defRPr sz="3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28072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118157" y="3125257"/>
            <a:ext cx="2778125" cy="27781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0" y="7097212"/>
            <a:ext cx="4207741" cy="178961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03350" y="5987867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7754936" y="3125257"/>
            <a:ext cx="2778125" cy="27781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040129" y="7097212"/>
            <a:ext cx="4207741" cy="178961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040129" y="5987867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3391716" y="3125257"/>
            <a:ext cx="2778125" cy="27781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2676909" y="7097212"/>
            <a:ext cx="4207741" cy="178961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2676909" y="5987867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403350" y="6612349"/>
            <a:ext cx="4207741" cy="44045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7040129" y="6612349"/>
            <a:ext cx="4207741" cy="44045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676909" y="6612349"/>
            <a:ext cx="4207741" cy="44045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0026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7754936" y="2244472"/>
            <a:ext cx="2778125" cy="27781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040129" y="6216427"/>
            <a:ext cx="4207741" cy="178961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040129" y="5107082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3391716" y="2244472"/>
            <a:ext cx="2778125" cy="27781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2676909" y="6216427"/>
            <a:ext cx="4207741" cy="178961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2676909" y="5107082"/>
            <a:ext cx="4207741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7040129" y="5731564"/>
            <a:ext cx="4207741" cy="44045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676909" y="5731564"/>
            <a:ext cx="4207741" cy="44045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1403349" y="2116810"/>
            <a:ext cx="4518479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403349" y="5365094"/>
            <a:ext cx="4518480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7189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403349" y="2116810"/>
            <a:ext cx="4518479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403349" y="5365094"/>
            <a:ext cx="4518480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980383" y="1433930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496370" y="4500221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96370" y="3965159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2454153" y="1433930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1970140" y="4500221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1970140" y="3965159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980383" y="5330936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7496370" y="8397227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370" y="7862165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12454153" y="5330936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1970140" y="8397227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1970140" y="7862165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14633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16766" y="1433930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332753" y="4500221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332753" y="3965159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0445084" y="1433930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961071" y="4500221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961071" y="3965159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4073403" y="1433930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3589390" y="4500221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3589390" y="3965159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816766" y="5330936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332753" y="8397227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332753" y="7862165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10445084" y="5330936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9961071" y="8397227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9961071" y="7862165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7"/>
          </p:nvPr>
        </p:nvSpPr>
        <p:spPr>
          <a:xfrm>
            <a:off x="14073403" y="5330936"/>
            <a:ext cx="2327234" cy="232723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3589390" y="8397227"/>
            <a:ext cx="3295260" cy="48014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3589390" y="7862165"/>
            <a:ext cx="3295260" cy="53506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6" name="Title 1"/>
          <p:cNvSpPr>
            <a:spLocks noGrp="1"/>
          </p:cNvSpPr>
          <p:nvPr>
            <p:ph type="title" hasCustomPrompt="1"/>
          </p:nvPr>
        </p:nvSpPr>
        <p:spPr>
          <a:xfrm>
            <a:off x="1403349" y="2116810"/>
            <a:ext cx="4518479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403349" y="5365094"/>
            <a:ext cx="4518480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07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1699099" y="-1588"/>
            <a:ext cx="5185551" cy="5143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515099" y="0"/>
            <a:ext cx="5184000" cy="514191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700650" y="5141515"/>
            <a:ext cx="5184000" cy="514191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515099" y="5141913"/>
            <a:ext cx="5185551" cy="5143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2496800" y="1973417"/>
            <a:ext cx="3666978" cy="2007738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2496800" y="1314180"/>
            <a:ext cx="3666978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302522" y="7014529"/>
            <a:ext cx="3666978" cy="2007738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302522" y="6355292"/>
            <a:ext cx="3666978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14276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03350" y="5191943"/>
            <a:ext cx="4222750" cy="36854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03350" y="1398588"/>
            <a:ext cx="4222750" cy="36854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748803" y="1398587"/>
            <a:ext cx="3395197" cy="748823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169650" y="1398589"/>
            <a:ext cx="51752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88700" y="5360988"/>
            <a:ext cx="51752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1267147" y="5141913"/>
            <a:ext cx="7020853" cy="793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061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03350" y="1398588"/>
            <a:ext cx="5372594" cy="747878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905033" y="5492818"/>
            <a:ext cx="3240480" cy="3384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0274602" y="5492818"/>
            <a:ext cx="3240480" cy="3384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3644170" y="5492818"/>
            <a:ext cx="3240480" cy="3384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127875" y="1398589"/>
            <a:ext cx="4041775" cy="3648420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788726" y="1398588"/>
            <a:ext cx="5095924" cy="3648421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7769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515100" y="3633899"/>
            <a:ext cx="2331583" cy="23315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0" y="4442002"/>
            <a:ext cx="4377104" cy="1421200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03350" y="3782765"/>
            <a:ext cx="437710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9446987" y="3633899"/>
            <a:ext cx="2331583" cy="23315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2507546" y="4442002"/>
            <a:ext cx="437710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2507546" y="3782765"/>
            <a:ext cx="437710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6515100" y="6545785"/>
            <a:ext cx="2331583" cy="23315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403350" y="7353888"/>
            <a:ext cx="4377104" cy="1421200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403350" y="6694651"/>
            <a:ext cx="437710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9446987" y="6545785"/>
            <a:ext cx="2331583" cy="23315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507546" y="7353888"/>
            <a:ext cx="437710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2507546" y="6694651"/>
            <a:ext cx="437710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5037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3024270" y="5556738"/>
            <a:ext cx="3320630" cy="332063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3024270" y="2775858"/>
            <a:ext cx="2780880" cy="278088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866119" y="1398587"/>
            <a:ext cx="4158151" cy="415815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0243390" y="5543569"/>
            <a:ext cx="2780880" cy="278088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517651" y="5141913"/>
            <a:ext cx="7348468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0965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403350" y="2508781"/>
            <a:ext cx="5076000" cy="2633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03350" y="5226398"/>
            <a:ext cx="5076000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606000" y="2508781"/>
            <a:ext cx="5076000" cy="2633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6606000" y="5226398"/>
            <a:ext cx="5076000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1808650" y="2508781"/>
            <a:ext cx="5076000" cy="2633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808650" y="5226398"/>
            <a:ext cx="5076000" cy="586241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6312877"/>
            <a:ext cx="5724525" cy="2539024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702063" y="6312877"/>
            <a:ext cx="7563338" cy="2539024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2695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right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49" y="2116810"/>
            <a:ext cx="4518479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403349" y="5365094"/>
            <a:ext cx="4518480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127874" y="1398588"/>
            <a:ext cx="9756775" cy="747878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3628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left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12875" y="1398588"/>
            <a:ext cx="9756775" cy="747878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2366170" y="2116810"/>
            <a:ext cx="4518479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366170" y="5365094"/>
            <a:ext cx="4518480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6715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left 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1777366" cy="102854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1777366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007033" y="1398589"/>
            <a:ext cx="403225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3026083" y="5360987"/>
            <a:ext cx="4032250" cy="3525837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9763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04776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914328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219104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09552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523880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304776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914328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1219104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09552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1523880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34729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82880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5141912"/>
            <a:ext cx="182880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943100" y="3270249"/>
            <a:ext cx="14401800" cy="3744913"/>
          </a:xfrm>
          <a:solidFill>
            <a:schemeClr val="tx1"/>
          </a:solidFill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663399"/>
            <a:ext cx="4105275" cy="2957025"/>
          </a:xfr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702063" y="3663399"/>
            <a:ext cx="6852137" cy="2957025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7231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102854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9144000" y="-1"/>
            <a:ext cx="9144000" cy="102854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200775" y="1398588"/>
            <a:ext cx="5886450" cy="7488237"/>
          </a:xfrm>
          <a:solidFill>
            <a:schemeClr val="tx1"/>
          </a:solidFill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127875" y="2209799"/>
            <a:ext cx="4032250" cy="2837209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146925" y="5360987"/>
            <a:ext cx="4032250" cy="281781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85140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04776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219104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15238800" y="0"/>
            <a:ext cx="3049200" cy="5141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304776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1219104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15238800" y="5141913"/>
            <a:ext cx="30492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127875" y="1398589"/>
            <a:ext cx="403225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46925" y="5360987"/>
            <a:ext cx="4032250" cy="3525837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27116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8107" y="9616425"/>
            <a:ext cx="6087836" cy="54760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8107" y="8877368"/>
            <a:ext cx="1219200" cy="1012858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144001" y="-1"/>
            <a:ext cx="3816000" cy="413385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9144000" y="4232324"/>
            <a:ext cx="3816000" cy="605308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3068650" y="0"/>
            <a:ext cx="3816000" cy="605308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3068649" y="6151562"/>
            <a:ext cx="3816000" cy="413385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1398589"/>
            <a:ext cx="6357257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517651" y="5141913"/>
            <a:ext cx="762634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6357257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76595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169650" y="9616425"/>
            <a:ext cx="6781800" cy="547603"/>
          </a:xfrm>
        </p:spPr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6757650" y="8877368"/>
            <a:ext cx="1219200" cy="101285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33439" y="0"/>
            <a:ext cx="3816000" cy="70151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358089" y="3270250"/>
            <a:ext cx="3816000" cy="701516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11169650" y="1398589"/>
            <a:ext cx="569595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11283951" y="5141913"/>
            <a:ext cx="700404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88700" y="5360988"/>
            <a:ext cx="56959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433440" y="7182615"/>
            <a:ext cx="3816000" cy="644299"/>
          </a:xfrm>
        </p:spPr>
        <p:txBody>
          <a:bodyPr anchor="t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358089" y="2428907"/>
            <a:ext cx="3816000" cy="644299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39370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5724525" cy="3018343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2545889"/>
            <a:ext cx="6121400" cy="2420006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1886652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6025858"/>
            <a:ext cx="6121400" cy="2420006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5366621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6636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5724525" cy="3018343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1997249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1338012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4731437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4072200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0" y="7465625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0" y="6806388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7151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488440" y="-1"/>
            <a:ext cx="5655810" cy="10285413"/>
          </a:xfrm>
          <a:noFill/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69650" y="1997249"/>
            <a:ext cx="571695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169650" y="1338012"/>
            <a:ext cx="571695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1169650" y="4731437"/>
            <a:ext cx="571695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1169650" y="4072200"/>
            <a:ext cx="571695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1169650" y="7465625"/>
            <a:ext cx="571695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6806388"/>
            <a:ext cx="571695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0075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1997249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0" y="1338012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4731437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4072200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0" y="7465625"/>
            <a:ext cx="6121400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0" y="6806388"/>
            <a:ext cx="6121400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-1588"/>
            <a:ext cx="6510634" cy="102862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ja-JP" alt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88286" y="3633535"/>
            <a:ext cx="5334063" cy="3018343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71030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531403" y="1997249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531403" y="1338012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531403" y="4731437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531403" y="4072200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531403" y="7465625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6531403" y="6806388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2001500" y="1997249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2001500" y="1338012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2001500" y="4731437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2001500" y="4072200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2001500" y="7465625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001500" y="6806388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37027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94" name="Oval 93"/>
          <p:cNvSpPr/>
          <p:nvPr userDrawn="1"/>
        </p:nvSpPr>
        <p:spPr>
          <a:xfrm>
            <a:off x="9033163" y="267076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5" name="Oval 94"/>
          <p:cNvSpPr/>
          <p:nvPr userDrawn="1"/>
        </p:nvSpPr>
        <p:spPr>
          <a:xfrm>
            <a:off x="9033163" y="504108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6" name="Oval 95"/>
          <p:cNvSpPr/>
          <p:nvPr userDrawn="1"/>
        </p:nvSpPr>
        <p:spPr>
          <a:xfrm>
            <a:off x="9033163" y="740442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101" name="Straight Connector 100"/>
          <p:cNvCxnSpPr>
            <a:stCxn id="94" idx="4"/>
            <a:endCxn id="95" idx="0"/>
          </p:cNvCxnSpPr>
          <p:nvPr userDrawn="1"/>
        </p:nvCxnSpPr>
        <p:spPr>
          <a:xfrm>
            <a:off x="9144000" y="2892436"/>
            <a:ext cx="0" cy="214865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96" idx="0"/>
            <a:endCxn id="95" idx="4"/>
          </p:cNvCxnSpPr>
          <p:nvPr userDrawn="1"/>
        </p:nvCxnSpPr>
        <p:spPr>
          <a:xfrm flipV="1">
            <a:off x="9144000" y="5262759"/>
            <a:ext cx="0" cy="214166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96" idx="4"/>
          </p:cNvCxnSpPr>
          <p:nvPr userDrawn="1"/>
        </p:nvCxnSpPr>
        <p:spPr>
          <a:xfrm flipV="1">
            <a:off x="9143999" y="7626096"/>
            <a:ext cx="1" cy="2659317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621984" y="3091580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3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621984" y="2432343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621984" y="5465148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621984" y="4805911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621984" y="7831336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0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621984" y="7172099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7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2116810"/>
            <a:ext cx="4789632" cy="3018343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32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403349" y="5365094"/>
            <a:ext cx="4789633" cy="351227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984995" y="2479939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984995" y="4853507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984995" y="7229220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77979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94" name="Oval 93"/>
          <p:cNvSpPr/>
          <p:nvPr userDrawn="1"/>
        </p:nvSpPr>
        <p:spPr>
          <a:xfrm>
            <a:off x="9033163" y="267076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5" name="Oval 94"/>
          <p:cNvSpPr/>
          <p:nvPr userDrawn="1"/>
        </p:nvSpPr>
        <p:spPr>
          <a:xfrm>
            <a:off x="9033163" y="504108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6" name="Oval 95"/>
          <p:cNvSpPr/>
          <p:nvPr userDrawn="1"/>
        </p:nvSpPr>
        <p:spPr>
          <a:xfrm>
            <a:off x="9033163" y="740442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101" name="Straight Connector 100"/>
          <p:cNvCxnSpPr>
            <a:stCxn id="94" idx="4"/>
            <a:endCxn id="95" idx="0"/>
          </p:cNvCxnSpPr>
          <p:nvPr userDrawn="1"/>
        </p:nvCxnSpPr>
        <p:spPr>
          <a:xfrm>
            <a:off x="9144000" y="2892436"/>
            <a:ext cx="0" cy="214865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96" idx="0"/>
            <a:endCxn id="95" idx="4"/>
          </p:cNvCxnSpPr>
          <p:nvPr userDrawn="1"/>
        </p:nvCxnSpPr>
        <p:spPr>
          <a:xfrm flipV="1">
            <a:off x="9144000" y="5262759"/>
            <a:ext cx="0" cy="214166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621984" y="3091580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3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621984" y="2432343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621984" y="5465148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621984" y="4805911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621984" y="7831336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0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621984" y="7172099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22" name="Straight Connector 21"/>
          <p:cNvCxnSpPr>
            <a:endCxn id="94" idx="0"/>
          </p:cNvCxnSpPr>
          <p:nvPr userDrawn="1"/>
        </p:nvCxnSpPr>
        <p:spPr>
          <a:xfrm>
            <a:off x="9144000" y="0"/>
            <a:ext cx="0" cy="2670763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96" idx="4"/>
          </p:cNvCxnSpPr>
          <p:nvPr userDrawn="1"/>
        </p:nvCxnSpPr>
        <p:spPr>
          <a:xfrm flipV="1">
            <a:off x="9144000" y="7626096"/>
            <a:ext cx="0" cy="2659317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984995" y="2479939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984995" y="4853507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984995" y="7229220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7846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94" name="Oval 93"/>
          <p:cNvSpPr/>
          <p:nvPr userDrawn="1"/>
        </p:nvSpPr>
        <p:spPr>
          <a:xfrm>
            <a:off x="9033163" y="267076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5" name="Oval 94"/>
          <p:cNvSpPr/>
          <p:nvPr userDrawn="1"/>
        </p:nvSpPr>
        <p:spPr>
          <a:xfrm>
            <a:off x="9033163" y="504108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6" name="Oval 95"/>
          <p:cNvSpPr/>
          <p:nvPr userDrawn="1"/>
        </p:nvSpPr>
        <p:spPr>
          <a:xfrm>
            <a:off x="9033163" y="7404423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101" name="Straight Connector 100"/>
          <p:cNvCxnSpPr>
            <a:stCxn id="94" idx="4"/>
            <a:endCxn id="95" idx="0"/>
          </p:cNvCxnSpPr>
          <p:nvPr userDrawn="1"/>
        </p:nvCxnSpPr>
        <p:spPr>
          <a:xfrm>
            <a:off x="9144000" y="2892436"/>
            <a:ext cx="0" cy="214865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96" idx="0"/>
            <a:endCxn id="95" idx="4"/>
          </p:cNvCxnSpPr>
          <p:nvPr userDrawn="1"/>
        </p:nvCxnSpPr>
        <p:spPr>
          <a:xfrm flipV="1">
            <a:off x="9144000" y="5262759"/>
            <a:ext cx="0" cy="214166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621984" y="3091580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3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621984" y="2432343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621984" y="5465148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621984" y="4805911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621984" y="7831336"/>
            <a:ext cx="5643416" cy="1045593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0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621984" y="7172099"/>
            <a:ext cx="5643416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984995" y="2479939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12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984995" y="4853507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12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984995" y="7229220"/>
            <a:ext cx="1538142" cy="586241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22" name="Straight Connector 21"/>
          <p:cNvCxnSpPr>
            <a:endCxn id="94" idx="0"/>
          </p:cNvCxnSpPr>
          <p:nvPr userDrawn="1"/>
        </p:nvCxnSpPr>
        <p:spPr>
          <a:xfrm>
            <a:off x="9144000" y="0"/>
            <a:ext cx="0" cy="2670763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7996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6924854" y="7424748"/>
            <a:ext cx="1052493" cy="1052493"/>
            <a:chOff x="9144000" y="1433513"/>
            <a:chExt cx="1408161" cy="1408161"/>
          </a:xfrm>
        </p:grpSpPr>
        <p:sp>
          <p:nvSpPr>
            <p:cNvPr id="6" name="Rectangle 5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088619" y="7495829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8877368"/>
            <a:ext cx="6515100" cy="9457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6515100" y="7015163"/>
            <a:ext cx="0" cy="1871662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6515100" y="7015163"/>
            <a:ext cx="1872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V="1">
            <a:off x="8387100" y="5143501"/>
            <a:ext cx="0" cy="1871662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8387100" y="5143501"/>
            <a:ext cx="1872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10275765" y="3270250"/>
            <a:ext cx="0" cy="1871662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H="1">
            <a:off x="10275765" y="3270250"/>
            <a:ext cx="801223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 userDrawn="1"/>
        </p:nvGrpSpPr>
        <p:grpSpPr>
          <a:xfrm>
            <a:off x="8796854" y="5553086"/>
            <a:ext cx="1052493" cy="1052493"/>
            <a:chOff x="9144000" y="1433513"/>
            <a:chExt cx="1408161" cy="1408161"/>
          </a:xfrm>
        </p:grpSpPr>
        <p:sp>
          <p:nvSpPr>
            <p:cNvPr id="27" name="Rectangle 26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" name="Text Placeholder 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60619" y="5624167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685519" y="3679835"/>
            <a:ext cx="1052493" cy="1052493"/>
            <a:chOff x="9144000" y="1433513"/>
            <a:chExt cx="1408161" cy="1408161"/>
          </a:xfrm>
        </p:grpSpPr>
        <p:sp>
          <p:nvSpPr>
            <p:cNvPr id="33" name="Rectangle 32"/>
            <p:cNvSpPr/>
            <p:nvPr userDrawn="1"/>
          </p:nvSpPr>
          <p:spPr>
            <a:xfrm>
              <a:off x="9144000" y="1433513"/>
              <a:ext cx="1408161" cy="14081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9361573" y="1651086"/>
              <a:ext cx="973015" cy="97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" name="Text Placeholder 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0849284" y="3750916"/>
            <a:ext cx="724962" cy="910330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189178" y="7396544"/>
            <a:ext cx="4913679" cy="1045593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943100" y="7630714"/>
            <a:ext cx="4160501" cy="65732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3824499" y="5769282"/>
            <a:ext cx="4160501" cy="65732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5727490" y="3893782"/>
            <a:ext cx="4160501" cy="657322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064721" y="5518987"/>
            <a:ext cx="4913679" cy="1045593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970971" y="3645736"/>
            <a:ext cx="4913679" cy="1045593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31174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3544795" y="1398587"/>
            <a:ext cx="3583080" cy="7478781"/>
            <a:chOff x="2791402" y="1050114"/>
            <a:chExt cx="3909098" cy="8159261"/>
          </a:xfrm>
        </p:grpSpPr>
        <p:sp>
          <p:nvSpPr>
            <p:cNvPr id="7" name="Rectangle 6"/>
            <p:cNvSpPr/>
            <p:nvPr userDrawn="1"/>
          </p:nvSpPr>
          <p:spPr>
            <a:xfrm>
              <a:off x="2791402" y="2914753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2791402" y="2157516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: Rounded Corners 7"/>
            <p:cNvSpPr/>
            <p:nvPr userDrawn="1"/>
          </p:nvSpPr>
          <p:spPr>
            <a:xfrm>
              <a:off x="2831885" y="1050114"/>
              <a:ext cx="3868615" cy="8159261"/>
            </a:xfrm>
            <a:prstGeom prst="roundRect">
              <a:avLst>
                <a:gd name="adj" fmla="val 13394"/>
              </a:avLst>
            </a:prstGeom>
            <a:solidFill>
              <a:srgbClr val="F8F8F8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Rectangle: Rounded Corners 12"/>
            <p:cNvSpPr/>
            <p:nvPr userDrawn="1"/>
          </p:nvSpPr>
          <p:spPr>
            <a:xfrm>
              <a:off x="3102492" y="2157516"/>
              <a:ext cx="3327400" cy="592012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4348798" y="1694059"/>
              <a:ext cx="95103" cy="951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: Rounded Corners 9"/>
            <p:cNvSpPr/>
            <p:nvPr userDrawn="1"/>
          </p:nvSpPr>
          <p:spPr>
            <a:xfrm flipV="1">
              <a:off x="4538816" y="1701266"/>
              <a:ext cx="644770" cy="8108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4699591" y="1373161"/>
              <a:ext cx="133203" cy="1332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4420522" y="8297836"/>
              <a:ext cx="691341" cy="69134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3848989" y="2440002"/>
            <a:ext cx="3018145" cy="538096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020829"/>
            <a:ext cx="7431650" cy="302618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73279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887889" y="1398589"/>
            <a:ext cx="5331279" cy="8886825"/>
            <a:chOff x="1887889" y="1398589"/>
            <a:chExt cx="5331279" cy="8886825"/>
          </a:xfrm>
        </p:grpSpPr>
        <p:sp>
          <p:nvSpPr>
            <p:cNvPr id="6" name="Rectangle 5"/>
            <p:cNvSpPr/>
            <p:nvPr userDrawn="1"/>
          </p:nvSpPr>
          <p:spPr>
            <a:xfrm>
              <a:off x="1887889" y="3941607"/>
              <a:ext cx="175370" cy="693792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887889" y="2908877"/>
              <a:ext cx="175370" cy="693792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1943100" y="1398589"/>
              <a:ext cx="5276068" cy="8886825"/>
            </a:xfrm>
            <a:custGeom>
              <a:avLst/>
              <a:gdLst>
                <a:gd name="connsiteX0" fmla="*/ 706677 w 5276068"/>
                <a:gd name="connsiteY0" fmla="*/ 0 h 8886825"/>
                <a:gd name="connsiteX1" fmla="*/ 4569391 w 5276068"/>
                <a:gd name="connsiteY1" fmla="*/ 0 h 8886825"/>
                <a:gd name="connsiteX2" fmla="*/ 5276068 w 5276068"/>
                <a:gd name="connsiteY2" fmla="*/ 706677 h 8886825"/>
                <a:gd name="connsiteX3" fmla="*/ 5276068 w 5276068"/>
                <a:gd name="connsiteY3" fmla="*/ 8886825 h 8886825"/>
                <a:gd name="connsiteX4" fmla="*/ 0 w 5276068"/>
                <a:gd name="connsiteY4" fmla="*/ 8886825 h 8886825"/>
                <a:gd name="connsiteX5" fmla="*/ 0 w 5276068"/>
                <a:gd name="connsiteY5" fmla="*/ 706677 h 8886825"/>
                <a:gd name="connsiteX6" fmla="*/ 706677 w 5276068"/>
                <a:gd name="connsiteY6" fmla="*/ 0 h 888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068" h="8886825">
                  <a:moveTo>
                    <a:pt x="706677" y="0"/>
                  </a:moveTo>
                  <a:lnTo>
                    <a:pt x="4569391" y="0"/>
                  </a:lnTo>
                  <a:cubicBezTo>
                    <a:pt x="4959678" y="0"/>
                    <a:pt x="5276068" y="316390"/>
                    <a:pt x="5276068" y="706677"/>
                  </a:cubicBezTo>
                  <a:lnTo>
                    <a:pt x="5276068" y="8886825"/>
                  </a:lnTo>
                  <a:lnTo>
                    <a:pt x="0" y="8886825"/>
                  </a:lnTo>
                  <a:lnTo>
                    <a:pt x="0" y="706677"/>
                  </a:lnTo>
                  <a:cubicBezTo>
                    <a:pt x="0" y="316390"/>
                    <a:pt x="316390" y="0"/>
                    <a:pt x="706677" y="0"/>
                  </a:cubicBezTo>
                  <a:close/>
                </a:path>
              </a:pathLst>
            </a:custGeom>
            <a:solidFill>
              <a:srgbClr val="F8F8F8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2312158" y="2908877"/>
              <a:ext cx="4537952" cy="7376536"/>
            </a:xfrm>
            <a:custGeom>
              <a:avLst/>
              <a:gdLst>
                <a:gd name="connsiteX0" fmla="*/ 63531 w 4537952"/>
                <a:gd name="connsiteY0" fmla="*/ 0 h 7376536"/>
                <a:gd name="connsiteX1" fmla="*/ 4474421 w 4537952"/>
                <a:gd name="connsiteY1" fmla="*/ 0 h 7376536"/>
                <a:gd name="connsiteX2" fmla="*/ 4537952 w 4537952"/>
                <a:gd name="connsiteY2" fmla="*/ 63531 h 7376536"/>
                <a:gd name="connsiteX3" fmla="*/ 4537952 w 4537952"/>
                <a:gd name="connsiteY3" fmla="*/ 7376536 h 7376536"/>
                <a:gd name="connsiteX4" fmla="*/ 0 w 4537952"/>
                <a:gd name="connsiteY4" fmla="*/ 7376536 h 7376536"/>
                <a:gd name="connsiteX5" fmla="*/ 0 w 4537952"/>
                <a:gd name="connsiteY5" fmla="*/ 63531 h 7376536"/>
                <a:gd name="connsiteX6" fmla="*/ 63531 w 4537952"/>
                <a:gd name="connsiteY6" fmla="*/ 0 h 737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7952" h="7376536">
                  <a:moveTo>
                    <a:pt x="63531" y="0"/>
                  </a:moveTo>
                  <a:lnTo>
                    <a:pt x="4474421" y="0"/>
                  </a:lnTo>
                  <a:cubicBezTo>
                    <a:pt x="4509508" y="0"/>
                    <a:pt x="4537952" y="28444"/>
                    <a:pt x="4537952" y="63531"/>
                  </a:cubicBezTo>
                  <a:lnTo>
                    <a:pt x="4537952" y="7376536"/>
                  </a:lnTo>
                  <a:lnTo>
                    <a:pt x="0" y="7376536"/>
                  </a:lnTo>
                  <a:lnTo>
                    <a:pt x="0" y="63531"/>
                  </a:lnTo>
                  <a:cubicBezTo>
                    <a:pt x="0" y="28444"/>
                    <a:pt x="28444" y="0"/>
                    <a:pt x="6353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4011886" y="2276809"/>
              <a:ext cx="129703" cy="1297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Rectangle: Rounded Corners 10"/>
            <p:cNvSpPr/>
            <p:nvPr userDrawn="1"/>
          </p:nvSpPr>
          <p:spPr>
            <a:xfrm flipV="1">
              <a:off x="4271035" y="2286638"/>
              <a:ext cx="879346" cy="110582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4490302" y="1839164"/>
              <a:ext cx="181664" cy="18166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020829"/>
            <a:ext cx="7431650" cy="302618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342584" y="2947197"/>
            <a:ext cx="4500000" cy="733821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2899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blac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3544795" y="1398587"/>
            <a:ext cx="3583080" cy="7478781"/>
            <a:chOff x="2791402" y="1050114"/>
            <a:chExt cx="3909098" cy="8159261"/>
          </a:xfrm>
        </p:grpSpPr>
        <p:sp>
          <p:nvSpPr>
            <p:cNvPr id="7" name="Rectangle 6"/>
            <p:cNvSpPr/>
            <p:nvPr userDrawn="1"/>
          </p:nvSpPr>
          <p:spPr>
            <a:xfrm>
              <a:off x="2791402" y="2914753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2791402" y="2157516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: Rounded Corners 7"/>
            <p:cNvSpPr/>
            <p:nvPr userDrawn="1"/>
          </p:nvSpPr>
          <p:spPr>
            <a:xfrm>
              <a:off x="2831885" y="1050114"/>
              <a:ext cx="3868615" cy="8159261"/>
            </a:xfrm>
            <a:prstGeom prst="roundRect">
              <a:avLst>
                <a:gd name="adj" fmla="val 13394"/>
              </a:avLst>
            </a:prstGeom>
            <a:solidFill>
              <a:schemeClr val="tx1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Rectangle: Rounded Corners 12"/>
            <p:cNvSpPr/>
            <p:nvPr userDrawn="1"/>
          </p:nvSpPr>
          <p:spPr>
            <a:xfrm>
              <a:off x="3102492" y="2157516"/>
              <a:ext cx="3327400" cy="592012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4348798" y="1694059"/>
              <a:ext cx="95103" cy="951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: Rounded Corners 9"/>
            <p:cNvSpPr/>
            <p:nvPr userDrawn="1"/>
          </p:nvSpPr>
          <p:spPr>
            <a:xfrm flipV="1">
              <a:off x="4538816" y="1701266"/>
              <a:ext cx="644770" cy="81083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4699591" y="1373161"/>
              <a:ext cx="133203" cy="1332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4420522" y="8297836"/>
              <a:ext cx="691341" cy="6913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3848989" y="2440002"/>
            <a:ext cx="3018145" cy="538096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020829"/>
            <a:ext cx="7431650" cy="302618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4618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bla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887889" y="1398589"/>
            <a:ext cx="5331279" cy="8886825"/>
            <a:chOff x="1887889" y="1398589"/>
            <a:chExt cx="5331279" cy="8886825"/>
          </a:xfrm>
        </p:grpSpPr>
        <p:sp>
          <p:nvSpPr>
            <p:cNvPr id="6" name="Rectangle 5"/>
            <p:cNvSpPr/>
            <p:nvPr userDrawn="1"/>
          </p:nvSpPr>
          <p:spPr>
            <a:xfrm>
              <a:off x="1887889" y="3941607"/>
              <a:ext cx="175370" cy="693792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887889" y="2908877"/>
              <a:ext cx="175370" cy="693792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1943100" y="1398589"/>
              <a:ext cx="5276068" cy="8886825"/>
            </a:xfrm>
            <a:custGeom>
              <a:avLst/>
              <a:gdLst>
                <a:gd name="connsiteX0" fmla="*/ 706677 w 5276068"/>
                <a:gd name="connsiteY0" fmla="*/ 0 h 8886825"/>
                <a:gd name="connsiteX1" fmla="*/ 4569391 w 5276068"/>
                <a:gd name="connsiteY1" fmla="*/ 0 h 8886825"/>
                <a:gd name="connsiteX2" fmla="*/ 5276068 w 5276068"/>
                <a:gd name="connsiteY2" fmla="*/ 706677 h 8886825"/>
                <a:gd name="connsiteX3" fmla="*/ 5276068 w 5276068"/>
                <a:gd name="connsiteY3" fmla="*/ 8886825 h 8886825"/>
                <a:gd name="connsiteX4" fmla="*/ 0 w 5276068"/>
                <a:gd name="connsiteY4" fmla="*/ 8886825 h 8886825"/>
                <a:gd name="connsiteX5" fmla="*/ 0 w 5276068"/>
                <a:gd name="connsiteY5" fmla="*/ 706677 h 8886825"/>
                <a:gd name="connsiteX6" fmla="*/ 706677 w 5276068"/>
                <a:gd name="connsiteY6" fmla="*/ 0 h 888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6068" h="8886825">
                  <a:moveTo>
                    <a:pt x="706677" y="0"/>
                  </a:moveTo>
                  <a:lnTo>
                    <a:pt x="4569391" y="0"/>
                  </a:lnTo>
                  <a:cubicBezTo>
                    <a:pt x="4959678" y="0"/>
                    <a:pt x="5276068" y="316390"/>
                    <a:pt x="5276068" y="706677"/>
                  </a:cubicBezTo>
                  <a:lnTo>
                    <a:pt x="5276068" y="8886825"/>
                  </a:lnTo>
                  <a:lnTo>
                    <a:pt x="0" y="8886825"/>
                  </a:lnTo>
                  <a:lnTo>
                    <a:pt x="0" y="706677"/>
                  </a:lnTo>
                  <a:cubicBezTo>
                    <a:pt x="0" y="316390"/>
                    <a:pt x="316390" y="0"/>
                    <a:pt x="706677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2312158" y="2908877"/>
              <a:ext cx="4537952" cy="7376536"/>
            </a:xfrm>
            <a:custGeom>
              <a:avLst/>
              <a:gdLst>
                <a:gd name="connsiteX0" fmla="*/ 63531 w 4537952"/>
                <a:gd name="connsiteY0" fmla="*/ 0 h 7376536"/>
                <a:gd name="connsiteX1" fmla="*/ 4474421 w 4537952"/>
                <a:gd name="connsiteY1" fmla="*/ 0 h 7376536"/>
                <a:gd name="connsiteX2" fmla="*/ 4537952 w 4537952"/>
                <a:gd name="connsiteY2" fmla="*/ 63531 h 7376536"/>
                <a:gd name="connsiteX3" fmla="*/ 4537952 w 4537952"/>
                <a:gd name="connsiteY3" fmla="*/ 7376536 h 7376536"/>
                <a:gd name="connsiteX4" fmla="*/ 0 w 4537952"/>
                <a:gd name="connsiteY4" fmla="*/ 7376536 h 7376536"/>
                <a:gd name="connsiteX5" fmla="*/ 0 w 4537952"/>
                <a:gd name="connsiteY5" fmla="*/ 63531 h 7376536"/>
                <a:gd name="connsiteX6" fmla="*/ 63531 w 4537952"/>
                <a:gd name="connsiteY6" fmla="*/ 0 h 737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7952" h="7376536">
                  <a:moveTo>
                    <a:pt x="63531" y="0"/>
                  </a:moveTo>
                  <a:lnTo>
                    <a:pt x="4474421" y="0"/>
                  </a:lnTo>
                  <a:cubicBezTo>
                    <a:pt x="4509508" y="0"/>
                    <a:pt x="4537952" y="28444"/>
                    <a:pt x="4537952" y="63531"/>
                  </a:cubicBezTo>
                  <a:lnTo>
                    <a:pt x="4537952" y="7376536"/>
                  </a:lnTo>
                  <a:lnTo>
                    <a:pt x="0" y="7376536"/>
                  </a:lnTo>
                  <a:lnTo>
                    <a:pt x="0" y="63531"/>
                  </a:lnTo>
                  <a:cubicBezTo>
                    <a:pt x="0" y="28444"/>
                    <a:pt x="28444" y="0"/>
                    <a:pt x="6353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4011886" y="2276809"/>
              <a:ext cx="129703" cy="129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Rectangle: Rounded Corners 10"/>
            <p:cNvSpPr/>
            <p:nvPr userDrawn="1"/>
          </p:nvSpPr>
          <p:spPr>
            <a:xfrm flipV="1">
              <a:off x="4271035" y="2286638"/>
              <a:ext cx="879346" cy="11058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4490302" y="1839164"/>
              <a:ext cx="181664" cy="1816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020829"/>
            <a:ext cx="7431650" cy="302618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342584" y="2947197"/>
            <a:ext cx="4500000" cy="733821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45321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956324" y="1418560"/>
            <a:ext cx="5261219" cy="7468265"/>
            <a:chOff x="3004457" y="476891"/>
            <a:chExt cx="5937704" cy="8428531"/>
          </a:xfrm>
        </p:grpSpPr>
        <p:sp>
          <p:nvSpPr>
            <p:cNvPr id="6" name="Rectangle: Rounded Corners 5"/>
            <p:cNvSpPr/>
            <p:nvPr userDrawn="1"/>
          </p:nvSpPr>
          <p:spPr>
            <a:xfrm>
              <a:off x="3004457" y="476891"/>
              <a:ext cx="5937704" cy="8428531"/>
            </a:xfrm>
            <a:prstGeom prst="roundRect">
              <a:avLst>
                <a:gd name="adj" fmla="val 5816"/>
              </a:avLst>
            </a:prstGeom>
            <a:solidFill>
              <a:srgbClr val="F8F8F8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920703" y="774152"/>
              <a:ext cx="105212" cy="105212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8" name="Oval 7"/>
            <p:cNvSpPr/>
            <p:nvPr userDrawn="1"/>
          </p:nvSpPr>
          <p:spPr>
            <a:xfrm>
              <a:off x="5796194" y="8303721"/>
              <a:ext cx="354231" cy="35423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9" name="Rectangle: Rounded Corners 8"/>
            <p:cNvSpPr/>
            <p:nvPr userDrawn="1"/>
          </p:nvSpPr>
          <p:spPr>
            <a:xfrm>
              <a:off x="3358458" y="1202411"/>
              <a:ext cx="5229703" cy="696913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915204" y="2104573"/>
            <a:ext cx="7431650" cy="2942435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022080" y="5141913"/>
            <a:ext cx="926592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4254" y="5360988"/>
            <a:ext cx="743165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306240" y="2104573"/>
            <a:ext cx="4572000" cy="6084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98456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and table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 userDrawn="1"/>
        </p:nvCxnSpPr>
        <p:spPr>
          <a:xfrm>
            <a:off x="1517651" y="5141913"/>
            <a:ext cx="71827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1083681" y="1398588"/>
            <a:ext cx="5261219" cy="7468265"/>
            <a:chOff x="3004457" y="476891"/>
            <a:chExt cx="5937704" cy="8428531"/>
          </a:xfrm>
        </p:grpSpPr>
        <p:sp>
          <p:nvSpPr>
            <p:cNvPr id="16" name="Rectangle: Rounded Corners 15"/>
            <p:cNvSpPr/>
            <p:nvPr userDrawn="1"/>
          </p:nvSpPr>
          <p:spPr>
            <a:xfrm>
              <a:off x="3004457" y="476891"/>
              <a:ext cx="5937704" cy="8428531"/>
            </a:xfrm>
            <a:prstGeom prst="roundRect">
              <a:avLst>
                <a:gd name="adj" fmla="val 5816"/>
              </a:avLst>
            </a:prstGeom>
            <a:solidFill>
              <a:srgbClr val="F8F8F8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5920703" y="774152"/>
              <a:ext cx="105212" cy="105212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5796194" y="8303721"/>
              <a:ext cx="354231" cy="35423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19" name="Rectangle: Rounded Corners 18"/>
            <p:cNvSpPr/>
            <p:nvPr userDrawn="1"/>
          </p:nvSpPr>
          <p:spPr>
            <a:xfrm>
              <a:off x="3358458" y="1202411"/>
              <a:ext cx="5229703" cy="696913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8700358" y="3270250"/>
            <a:ext cx="2690898" cy="5616575"/>
            <a:chOff x="2791402" y="1050114"/>
            <a:chExt cx="3909098" cy="8159261"/>
          </a:xfrm>
        </p:grpSpPr>
        <p:sp>
          <p:nvSpPr>
            <p:cNvPr id="21" name="Rectangle 20"/>
            <p:cNvSpPr/>
            <p:nvPr userDrawn="1"/>
          </p:nvSpPr>
          <p:spPr>
            <a:xfrm>
              <a:off x="2791402" y="2914753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2791402" y="2157516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Rectangle: Rounded Corners 22"/>
            <p:cNvSpPr/>
            <p:nvPr userDrawn="1"/>
          </p:nvSpPr>
          <p:spPr>
            <a:xfrm>
              <a:off x="2831885" y="1050114"/>
              <a:ext cx="3868615" cy="8159261"/>
            </a:xfrm>
            <a:prstGeom prst="roundRect">
              <a:avLst>
                <a:gd name="adj" fmla="val 13394"/>
              </a:avLst>
            </a:prstGeom>
            <a:solidFill>
              <a:srgbClr val="F8F8F8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Rectangle: Rounded Corners 23"/>
            <p:cNvSpPr/>
            <p:nvPr userDrawn="1"/>
          </p:nvSpPr>
          <p:spPr>
            <a:xfrm>
              <a:off x="3102492" y="2157516"/>
              <a:ext cx="3327400" cy="592012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4348798" y="1694059"/>
              <a:ext cx="95103" cy="951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Rectangle: Rounded Corners 25"/>
            <p:cNvSpPr/>
            <p:nvPr userDrawn="1"/>
          </p:nvSpPr>
          <p:spPr>
            <a:xfrm flipV="1">
              <a:off x="4538816" y="1701266"/>
              <a:ext cx="644770" cy="8108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4699591" y="1373161"/>
              <a:ext cx="133203" cy="1332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4420522" y="8297836"/>
              <a:ext cx="691341" cy="69134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445875" y="2104573"/>
            <a:ext cx="4572000" cy="6084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939982" y="4062573"/>
            <a:ext cx="2220143" cy="402761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749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and table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169650" y="9616425"/>
            <a:ext cx="6781800" cy="547603"/>
          </a:xfrm>
        </p:spPr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6757650" y="8877368"/>
            <a:ext cx="1219200" cy="101285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42" name="Straight Connector 41"/>
          <p:cNvCxnSpPr/>
          <p:nvPr userDrawn="1"/>
        </p:nvCxnSpPr>
        <p:spPr>
          <a:xfrm>
            <a:off x="1517651" y="5141913"/>
            <a:ext cx="7210574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 userDrawn="1"/>
        </p:nvGrpSpPr>
        <p:grpSpPr>
          <a:xfrm>
            <a:off x="11083681" y="1398588"/>
            <a:ext cx="5261219" cy="7468265"/>
            <a:chOff x="3004457" y="476891"/>
            <a:chExt cx="5937704" cy="8428531"/>
          </a:xfrm>
        </p:grpSpPr>
        <p:sp>
          <p:nvSpPr>
            <p:cNvPr id="44" name="Rectangle: Rounded Corners 43"/>
            <p:cNvSpPr/>
            <p:nvPr userDrawn="1"/>
          </p:nvSpPr>
          <p:spPr>
            <a:xfrm>
              <a:off x="3004457" y="476891"/>
              <a:ext cx="5937704" cy="8428531"/>
            </a:xfrm>
            <a:prstGeom prst="roundRect">
              <a:avLst>
                <a:gd name="adj" fmla="val 5816"/>
              </a:avLst>
            </a:prstGeom>
            <a:solidFill>
              <a:srgbClr val="F8F8F8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Oval 44"/>
            <p:cNvSpPr/>
            <p:nvPr userDrawn="1"/>
          </p:nvSpPr>
          <p:spPr>
            <a:xfrm>
              <a:off x="5920703" y="774152"/>
              <a:ext cx="105212" cy="105212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46" name="Oval 45"/>
            <p:cNvSpPr/>
            <p:nvPr userDrawn="1"/>
          </p:nvSpPr>
          <p:spPr>
            <a:xfrm>
              <a:off x="5796194" y="8303721"/>
              <a:ext cx="354231" cy="35423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ja-JP" altLang="en-US"/>
            </a:p>
          </p:txBody>
        </p:sp>
        <p:sp>
          <p:nvSpPr>
            <p:cNvPr id="47" name="Rectangle: Rounded Corners 46"/>
            <p:cNvSpPr/>
            <p:nvPr userDrawn="1"/>
          </p:nvSpPr>
          <p:spPr>
            <a:xfrm>
              <a:off x="3358458" y="1202411"/>
              <a:ext cx="5229703" cy="696913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8" name="Group 47"/>
          <p:cNvGrpSpPr/>
          <p:nvPr userDrawn="1"/>
        </p:nvGrpSpPr>
        <p:grpSpPr>
          <a:xfrm>
            <a:off x="8700358" y="3270250"/>
            <a:ext cx="2690898" cy="5616575"/>
            <a:chOff x="2791402" y="1050114"/>
            <a:chExt cx="3909098" cy="8159261"/>
          </a:xfrm>
        </p:grpSpPr>
        <p:sp>
          <p:nvSpPr>
            <p:cNvPr id="49" name="Rectangle 48"/>
            <p:cNvSpPr/>
            <p:nvPr userDrawn="1"/>
          </p:nvSpPr>
          <p:spPr>
            <a:xfrm>
              <a:off x="2791402" y="2914753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2791402" y="2157516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Rectangle: Rounded Corners 50"/>
            <p:cNvSpPr/>
            <p:nvPr userDrawn="1"/>
          </p:nvSpPr>
          <p:spPr>
            <a:xfrm>
              <a:off x="2831885" y="1050114"/>
              <a:ext cx="3868615" cy="8159261"/>
            </a:xfrm>
            <a:prstGeom prst="roundRect">
              <a:avLst>
                <a:gd name="adj" fmla="val 13394"/>
              </a:avLst>
            </a:prstGeom>
            <a:solidFill>
              <a:srgbClr val="F8F8F8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Rectangle: Rounded Corners 51"/>
            <p:cNvSpPr/>
            <p:nvPr userDrawn="1"/>
          </p:nvSpPr>
          <p:spPr>
            <a:xfrm>
              <a:off x="3102492" y="2157516"/>
              <a:ext cx="3327400" cy="592012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Oval 52"/>
            <p:cNvSpPr/>
            <p:nvPr userDrawn="1"/>
          </p:nvSpPr>
          <p:spPr>
            <a:xfrm>
              <a:off x="4348798" y="1694059"/>
              <a:ext cx="95103" cy="951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Rectangle: Rounded Corners 53"/>
            <p:cNvSpPr/>
            <p:nvPr userDrawn="1"/>
          </p:nvSpPr>
          <p:spPr>
            <a:xfrm flipV="1">
              <a:off x="4538816" y="1701266"/>
              <a:ext cx="644770" cy="8108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Oval 54"/>
            <p:cNvSpPr/>
            <p:nvPr userDrawn="1"/>
          </p:nvSpPr>
          <p:spPr>
            <a:xfrm>
              <a:off x="4699591" y="1373161"/>
              <a:ext cx="133203" cy="1332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Oval 55"/>
            <p:cNvSpPr/>
            <p:nvPr userDrawn="1"/>
          </p:nvSpPr>
          <p:spPr>
            <a:xfrm>
              <a:off x="4420522" y="8297836"/>
              <a:ext cx="691341" cy="69134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7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445875" y="2104573"/>
            <a:ext cx="4572000" cy="6084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939982" y="4062573"/>
            <a:ext cx="2220143" cy="402761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62665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403350" y="2556257"/>
            <a:ext cx="9050416" cy="5171312"/>
            <a:chOff x="1320800" y="1790165"/>
            <a:chExt cx="10669666" cy="6096534"/>
          </a:xfrm>
        </p:grpSpPr>
        <p:sp>
          <p:nvSpPr>
            <p:cNvPr id="6" name="Rectangle: Rounded Corners 5"/>
            <p:cNvSpPr/>
            <p:nvPr/>
          </p:nvSpPr>
          <p:spPr>
            <a:xfrm>
              <a:off x="2342657" y="1790165"/>
              <a:ext cx="8635566" cy="6071101"/>
            </a:xfrm>
            <a:prstGeom prst="roundRect">
              <a:avLst>
                <a:gd name="adj" fmla="val 4479"/>
              </a:avLst>
            </a:prstGeom>
            <a:solidFill>
              <a:srgbClr val="1C1C1C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321705" y="7765770"/>
              <a:ext cx="10667856" cy="120929"/>
            </a:xfrm>
            <a:custGeom>
              <a:avLst/>
              <a:gdLst>
                <a:gd name="connsiteX0" fmla="*/ 0 w 12407609"/>
                <a:gd name="connsiteY0" fmla="*/ 0 h 140651"/>
                <a:gd name="connsiteX1" fmla="*/ 54798 w 12407609"/>
                <a:gd name="connsiteY1" fmla="*/ 2767 h 140651"/>
                <a:gd name="connsiteX2" fmla="*/ 12407609 w 12407609"/>
                <a:gd name="connsiteY2" fmla="*/ 2767 h 140651"/>
                <a:gd name="connsiteX3" fmla="*/ 12326342 w 12407609"/>
                <a:gd name="connsiteY3" fmla="*/ 41916 h 140651"/>
                <a:gd name="connsiteX4" fmla="*/ 11837287 w 12407609"/>
                <a:gd name="connsiteY4" fmla="*/ 140651 h 140651"/>
                <a:gd name="connsiteX5" fmla="*/ 576066 w 12407609"/>
                <a:gd name="connsiteY5" fmla="*/ 140651 h 140651"/>
                <a:gd name="connsiteX6" fmla="*/ 87012 w 12407609"/>
                <a:gd name="connsiteY6" fmla="*/ 41916 h 14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7609" h="140651">
                  <a:moveTo>
                    <a:pt x="0" y="0"/>
                  </a:moveTo>
                  <a:lnTo>
                    <a:pt x="54798" y="2767"/>
                  </a:lnTo>
                  <a:lnTo>
                    <a:pt x="12407609" y="2767"/>
                  </a:lnTo>
                  <a:lnTo>
                    <a:pt x="12326342" y="41916"/>
                  </a:lnTo>
                  <a:cubicBezTo>
                    <a:pt x="12176026" y="105494"/>
                    <a:pt x="12010762" y="140651"/>
                    <a:pt x="11837287" y="140651"/>
                  </a:cubicBezTo>
                  <a:lnTo>
                    <a:pt x="576066" y="140651"/>
                  </a:lnTo>
                  <a:cubicBezTo>
                    <a:pt x="402591" y="140651"/>
                    <a:pt x="237327" y="105494"/>
                    <a:pt x="87012" y="41916"/>
                  </a:cubicBezTo>
                  <a:close/>
                </a:path>
              </a:pathLst>
            </a:custGeom>
            <a:solidFill>
              <a:srgbClr val="77777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: Rounded Corners 7"/>
            <p:cNvSpPr/>
            <p:nvPr/>
          </p:nvSpPr>
          <p:spPr>
            <a:xfrm>
              <a:off x="1320800" y="7666147"/>
              <a:ext cx="10669666" cy="102001"/>
            </a:xfrm>
            <a:prstGeom prst="roundRect">
              <a:avLst/>
            </a:prstGeom>
            <a:solidFill>
              <a:srgbClr val="B2B2B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5830616" y="7666148"/>
              <a:ext cx="1650037" cy="71543"/>
            </a:xfrm>
            <a:custGeom>
              <a:avLst/>
              <a:gdLst>
                <a:gd name="connsiteX0" fmla="*/ 0 w 1919131"/>
                <a:gd name="connsiteY0" fmla="*/ 0 h 83211"/>
                <a:gd name="connsiteX1" fmla="*/ 1919131 w 1919131"/>
                <a:gd name="connsiteY1" fmla="*/ 0 h 83211"/>
                <a:gd name="connsiteX2" fmla="*/ 1916033 w 1919131"/>
                <a:gd name="connsiteY2" fmla="*/ 15344 h 83211"/>
                <a:gd name="connsiteX3" fmla="*/ 1813646 w 1919131"/>
                <a:gd name="connsiteY3" fmla="*/ 83211 h 83211"/>
                <a:gd name="connsiteX4" fmla="*/ 105484 w 1919131"/>
                <a:gd name="connsiteY4" fmla="*/ 83211 h 83211"/>
                <a:gd name="connsiteX5" fmla="*/ 3098 w 1919131"/>
                <a:gd name="connsiteY5" fmla="*/ 15344 h 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9131" h="83211">
                  <a:moveTo>
                    <a:pt x="0" y="0"/>
                  </a:moveTo>
                  <a:lnTo>
                    <a:pt x="1919131" y="0"/>
                  </a:lnTo>
                  <a:lnTo>
                    <a:pt x="1916033" y="15344"/>
                  </a:lnTo>
                  <a:cubicBezTo>
                    <a:pt x="1899164" y="55227"/>
                    <a:pt x="1859673" y="83211"/>
                    <a:pt x="1813646" y="83211"/>
                  </a:cubicBezTo>
                  <a:lnTo>
                    <a:pt x="105484" y="83211"/>
                  </a:lnTo>
                  <a:cubicBezTo>
                    <a:pt x="59458" y="83211"/>
                    <a:pt x="19967" y="55227"/>
                    <a:pt x="3098" y="15344"/>
                  </a:cubicBezTo>
                  <a:close/>
                </a:path>
              </a:pathLst>
            </a:custGeom>
            <a:solidFill>
              <a:srgbClr val="77777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2654660" y="2200716"/>
              <a:ext cx="8019384" cy="5003836"/>
            </a:xfrm>
            <a:prstGeom prst="roundRect">
              <a:avLst>
                <a:gd name="adj" fmla="val 595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1160125" y="2235201"/>
            <a:ext cx="5165725" cy="281180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1267001" y="5141913"/>
            <a:ext cx="702099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9175" y="5360988"/>
            <a:ext cx="5165725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561991" y="2939672"/>
            <a:ext cx="6775136" cy="420927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14326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and pho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11832678" y="2222865"/>
            <a:ext cx="2109987" cy="4404069"/>
            <a:chOff x="2791402" y="1050114"/>
            <a:chExt cx="3909098" cy="8159261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91402" y="2914753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2791402" y="2157516"/>
              <a:ext cx="128588" cy="508715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Rectangle: Rounded Corners 14"/>
            <p:cNvSpPr/>
            <p:nvPr userDrawn="1"/>
          </p:nvSpPr>
          <p:spPr>
            <a:xfrm>
              <a:off x="2831885" y="1050114"/>
              <a:ext cx="3868615" cy="8159261"/>
            </a:xfrm>
            <a:prstGeom prst="roundRect">
              <a:avLst>
                <a:gd name="adj" fmla="val 13394"/>
              </a:avLst>
            </a:prstGeom>
            <a:solidFill>
              <a:schemeClr val="tx1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Rectangle: Rounded Corners 15"/>
            <p:cNvSpPr/>
            <p:nvPr userDrawn="1"/>
          </p:nvSpPr>
          <p:spPr>
            <a:xfrm>
              <a:off x="3102492" y="2157516"/>
              <a:ext cx="3327400" cy="5920122"/>
            </a:xfrm>
            <a:prstGeom prst="roundRect">
              <a:avLst>
                <a:gd name="adj" fmla="val 1400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4348798" y="1694059"/>
              <a:ext cx="95103" cy="951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Rectangle: Rounded Corners 17"/>
            <p:cNvSpPr/>
            <p:nvPr userDrawn="1"/>
          </p:nvSpPr>
          <p:spPr>
            <a:xfrm flipV="1">
              <a:off x="4538816" y="1701266"/>
              <a:ext cx="644770" cy="8108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4699591" y="1373161"/>
              <a:ext cx="133203" cy="13320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4420522" y="8297836"/>
              <a:ext cx="691341" cy="691341"/>
            </a:xfrm>
            <a:prstGeom prst="ellipse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84809" y="1477195"/>
            <a:ext cx="9050416" cy="5171312"/>
            <a:chOff x="1320800" y="1790165"/>
            <a:chExt cx="10669666" cy="6096534"/>
          </a:xfrm>
        </p:grpSpPr>
        <p:sp>
          <p:nvSpPr>
            <p:cNvPr id="6" name="Rectangle: Rounded Corners 5"/>
            <p:cNvSpPr/>
            <p:nvPr/>
          </p:nvSpPr>
          <p:spPr>
            <a:xfrm>
              <a:off x="2342657" y="1790165"/>
              <a:ext cx="8635566" cy="6071101"/>
            </a:xfrm>
            <a:prstGeom prst="roundRect">
              <a:avLst>
                <a:gd name="adj" fmla="val 4479"/>
              </a:avLst>
            </a:prstGeom>
            <a:solidFill>
              <a:schemeClr val="tx1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321705" y="7765770"/>
              <a:ext cx="10667856" cy="120929"/>
            </a:xfrm>
            <a:custGeom>
              <a:avLst/>
              <a:gdLst>
                <a:gd name="connsiteX0" fmla="*/ 0 w 12407609"/>
                <a:gd name="connsiteY0" fmla="*/ 0 h 140651"/>
                <a:gd name="connsiteX1" fmla="*/ 54798 w 12407609"/>
                <a:gd name="connsiteY1" fmla="*/ 2767 h 140651"/>
                <a:gd name="connsiteX2" fmla="*/ 12407609 w 12407609"/>
                <a:gd name="connsiteY2" fmla="*/ 2767 h 140651"/>
                <a:gd name="connsiteX3" fmla="*/ 12326342 w 12407609"/>
                <a:gd name="connsiteY3" fmla="*/ 41916 h 140651"/>
                <a:gd name="connsiteX4" fmla="*/ 11837287 w 12407609"/>
                <a:gd name="connsiteY4" fmla="*/ 140651 h 140651"/>
                <a:gd name="connsiteX5" fmla="*/ 576066 w 12407609"/>
                <a:gd name="connsiteY5" fmla="*/ 140651 h 140651"/>
                <a:gd name="connsiteX6" fmla="*/ 87012 w 12407609"/>
                <a:gd name="connsiteY6" fmla="*/ 41916 h 14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7609" h="140651">
                  <a:moveTo>
                    <a:pt x="0" y="0"/>
                  </a:moveTo>
                  <a:lnTo>
                    <a:pt x="54798" y="2767"/>
                  </a:lnTo>
                  <a:lnTo>
                    <a:pt x="12407609" y="2767"/>
                  </a:lnTo>
                  <a:lnTo>
                    <a:pt x="12326342" y="41916"/>
                  </a:lnTo>
                  <a:cubicBezTo>
                    <a:pt x="12176026" y="105494"/>
                    <a:pt x="12010762" y="140651"/>
                    <a:pt x="11837287" y="140651"/>
                  </a:cubicBezTo>
                  <a:lnTo>
                    <a:pt x="576066" y="140651"/>
                  </a:lnTo>
                  <a:cubicBezTo>
                    <a:pt x="402591" y="140651"/>
                    <a:pt x="237327" y="105494"/>
                    <a:pt x="87012" y="41916"/>
                  </a:cubicBezTo>
                  <a:close/>
                </a:path>
              </a:pathLst>
            </a:custGeom>
            <a:solidFill>
              <a:srgbClr val="77777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: Rounded Corners 7"/>
            <p:cNvSpPr/>
            <p:nvPr/>
          </p:nvSpPr>
          <p:spPr>
            <a:xfrm>
              <a:off x="1320800" y="7666147"/>
              <a:ext cx="10669666" cy="102001"/>
            </a:xfrm>
            <a:prstGeom prst="roundRect">
              <a:avLst/>
            </a:prstGeom>
            <a:solidFill>
              <a:srgbClr val="B2B2B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5830616" y="7666148"/>
              <a:ext cx="1650037" cy="71543"/>
            </a:xfrm>
            <a:custGeom>
              <a:avLst/>
              <a:gdLst>
                <a:gd name="connsiteX0" fmla="*/ 0 w 1919131"/>
                <a:gd name="connsiteY0" fmla="*/ 0 h 83211"/>
                <a:gd name="connsiteX1" fmla="*/ 1919131 w 1919131"/>
                <a:gd name="connsiteY1" fmla="*/ 0 h 83211"/>
                <a:gd name="connsiteX2" fmla="*/ 1916033 w 1919131"/>
                <a:gd name="connsiteY2" fmla="*/ 15344 h 83211"/>
                <a:gd name="connsiteX3" fmla="*/ 1813646 w 1919131"/>
                <a:gd name="connsiteY3" fmla="*/ 83211 h 83211"/>
                <a:gd name="connsiteX4" fmla="*/ 105484 w 1919131"/>
                <a:gd name="connsiteY4" fmla="*/ 83211 h 83211"/>
                <a:gd name="connsiteX5" fmla="*/ 3098 w 1919131"/>
                <a:gd name="connsiteY5" fmla="*/ 15344 h 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9131" h="83211">
                  <a:moveTo>
                    <a:pt x="0" y="0"/>
                  </a:moveTo>
                  <a:lnTo>
                    <a:pt x="1919131" y="0"/>
                  </a:lnTo>
                  <a:lnTo>
                    <a:pt x="1916033" y="15344"/>
                  </a:lnTo>
                  <a:cubicBezTo>
                    <a:pt x="1899164" y="55227"/>
                    <a:pt x="1859673" y="83211"/>
                    <a:pt x="1813646" y="83211"/>
                  </a:cubicBezTo>
                  <a:lnTo>
                    <a:pt x="105484" y="83211"/>
                  </a:lnTo>
                  <a:cubicBezTo>
                    <a:pt x="59458" y="83211"/>
                    <a:pt x="19967" y="55227"/>
                    <a:pt x="3098" y="15344"/>
                  </a:cubicBezTo>
                  <a:close/>
                </a:path>
              </a:pathLst>
            </a:custGeom>
            <a:solidFill>
              <a:srgbClr val="77777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2654660" y="2200716"/>
              <a:ext cx="8019384" cy="5003836"/>
            </a:xfrm>
            <a:prstGeom prst="roundRect">
              <a:avLst>
                <a:gd name="adj" fmla="val 595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43450" y="1860610"/>
            <a:ext cx="6775136" cy="420927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2029781" y="2835760"/>
            <a:ext cx="1740859" cy="315813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7000825"/>
            <a:ext cx="5724525" cy="2048004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578969" y="7188201"/>
            <a:ext cx="7686431" cy="1663700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04003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1517651" y="5141913"/>
            <a:ext cx="737960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 r="35458"/>
          <a:stretch/>
        </p:blipFill>
        <p:spPr>
          <a:xfrm>
            <a:off x="7127875" y="0"/>
            <a:ext cx="11160125" cy="8877369"/>
          </a:xfrm>
          <a:prstGeom prst="rect">
            <a:avLst/>
          </a:prstGeom>
        </p:spPr>
      </p:pic>
      <p:sp>
        <p:nvSpPr>
          <p:cNvPr id="1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9318625" y="0"/>
            <a:ext cx="8969376" cy="771525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3130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943100" y="2177141"/>
            <a:ext cx="7661474" cy="6219281"/>
            <a:chOff x="2198478" y="1402730"/>
            <a:chExt cx="8912404" cy="7234736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5152347" y="7666807"/>
              <a:ext cx="3002317" cy="970659"/>
              <a:chOff x="5152347" y="7666807"/>
              <a:chExt cx="3002317" cy="970659"/>
            </a:xfrm>
          </p:grpSpPr>
          <p:sp>
            <p:nvSpPr>
              <p:cNvPr id="12" name="Freeform: Shape 11"/>
              <p:cNvSpPr/>
              <p:nvPr userDrawn="1"/>
            </p:nvSpPr>
            <p:spPr>
              <a:xfrm>
                <a:off x="5152347" y="7666807"/>
                <a:ext cx="3002317" cy="970659"/>
              </a:xfrm>
              <a:custGeom>
                <a:avLst/>
                <a:gdLst>
                  <a:gd name="connsiteX0" fmla="*/ 566240 w 3002317"/>
                  <a:gd name="connsiteY0" fmla="*/ 0 h 970659"/>
                  <a:gd name="connsiteX1" fmla="*/ 2432360 w 3002317"/>
                  <a:gd name="connsiteY1" fmla="*/ 0 h 970659"/>
                  <a:gd name="connsiteX2" fmla="*/ 2444712 w 3002317"/>
                  <a:gd name="connsiteY2" fmla="*/ 153415 h 970659"/>
                  <a:gd name="connsiteX3" fmla="*/ 2558119 w 3002317"/>
                  <a:gd name="connsiteY3" fmla="*/ 661012 h 970659"/>
                  <a:gd name="connsiteX4" fmla="*/ 2962931 w 3002317"/>
                  <a:gd name="connsiteY4" fmla="*/ 837224 h 970659"/>
                  <a:gd name="connsiteX5" fmla="*/ 2956436 w 3002317"/>
                  <a:gd name="connsiteY5" fmla="*/ 837224 h 970659"/>
                  <a:gd name="connsiteX6" fmla="*/ 2960140 w 3002317"/>
                  <a:gd name="connsiteY6" fmla="*/ 837972 h 970659"/>
                  <a:gd name="connsiteX7" fmla="*/ 3002317 w 3002317"/>
                  <a:gd name="connsiteY7" fmla="*/ 901602 h 970659"/>
                  <a:gd name="connsiteX8" fmla="*/ 3002316 w 3002317"/>
                  <a:gd name="connsiteY8" fmla="*/ 901602 h 970659"/>
                  <a:gd name="connsiteX9" fmla="*/ 2933259 w 3002317"/>
                  <a:gd name="connsiteY9" fmla="*/ 970659 h 970659"/>
                  <a:gd name="connsiteX10" fmla="*/ 69057 w 3002317"/>
                  <a:gd name="connsiteY10" fmla="*/ 970658 h 970659"/>
                  <a:gd name="connsiteX11" fmla="*/ 20226 w 3002317"/>
                  <a:gd name="connsiteY11" fmla="*/ 950432 h 970659"/>
                  <a:gd name="connsiteX12" fmla="*/ 0 w 3002317"/>
                  <a:gd name="connsiteY12" fmla="*/ 901601 h 970659"/>
                  <a:gd name="connsiteX13" fmla="*/ 20226 w 3002317"/>
                  <a:gd name="connsiteY13" fmla="*/ 852771 h 970659"/>
                  <a:gd name="connsiteX14" fmla="*/ 36097 w 3002317"/>
                  <a:gd name="connsiteY14" fmla="*/ 842071 h 970659"/>
                  <a:gd name="connsiteX15" fmla="*/ 35278 w 3002317"/>
                  <a:gd name="connsiteY15" fmla="*/ 842071 h 970659"/>
                  <a:gd name="connsiteX16" fmla="*/ 37319 w 3002317"/>
                  <a:gd name="connsiteY16" fmla="*/ 841247 h 970659"/>
                  <a:gd name="connsiteX17" fmla="*/ 42177 w 3002317"/>
                  <a:gd name="connsiteY17" fmla="*/ 837972 h 970659"/>
                  <a:gd name="connsiteX18" fmla="*/ 48684 w 3002317"/>
                  <a:gd name="connsiteY18" fmla="*/ 836658 h 970659"/>
                  <a:gd name="connsiteX19" fmla="*/ 130007 w 3002317"/>
                  <a:gd name="connsiteY19" fmla="*/ 803822 h 970659"/>
                  <a:gd name="connsiteX20" fmla="*/ 440090 w 3002317"/>
                  <a:gd name="connsiteY20" fmla="*/ 665859 h 970659"/>
                  <a:gd name="connsiteX21" fmla="*/ 553498 w 3002317"/>
                  <a:gd name="connsiteY21" fmla="*/ 158262 h 970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002317" h="970659">
                    <a:moveTo>
                      <a:pt x="566240" y="0"/>
                    </a:moveTo>
                    <a:lnTo>
                      <a:pt x="2432360" y="0"/>
                    </a:lnTo>
                    <a:lnTo>
                      <a:pt x="2444712" y="153415"/>
                    </a:lnTo>
                    <a:cubicBezTo>
                      <a:pt x="2455725" y="340027"/>
                      <a:pt x="2464059" y="517933"/>
                      <a:pt x="2558119" y="661012"/>
                    </a:cubicBezTo>
                    <a:cubicBezTo>
                      <a:pt x="2648607" y="770549"/>
                      <a:pt x="2858156" y="775312"/>
                      <a:pt x="2962931" y="837224"/>
                    </a:cubicBezTo>
                    <a:lnTo>
                      <a:pt x="2956436" y="837224"/>
                    </a:lnTo>
                    <a:lnTo>
                      <a:pt x="2960140" y="837972"/>
                    </a:lnTo>
                    <a:cubicBezTo>
                      <a:pt x="2984926" y="848455"/>
                      <a:pt x="3002317" y="872998"/>
                      <a:pt x="3002317" y="901602"/>
                    </a:cubicBezTo>
                    <a:lnTo>
                      <a:pt x="3002316" y="901602"/>
                    </a:lnTo>
                    <a:cubicBezTo>
                      <a:pt x="3002316" y="939741"/>
                      <a:pt x="2971398" y="970659"/>
                      <a:pt x="2933259" y="970659"/>
                    </a:cubicBezTo>
                    <a:lnTo>
                      <a:pt x="69057" y="970658"/>
                    </a:lnTo>
                    <a:cubicBezTo>
                      <a:pt x="49987" y="970658"/>
                      <a:pt x="32723" y="962928"/>
                      <a:pt x="20226" y="950432"/>
                    </a:cubicBezTo>
                    <a:lnTo>
                      <a:pt x="0" y="901601"/>
                    </a:lnTo>
                    <a:lnTo>
                      <a:pt x="20226" y="852771"/>
                    </a:lnTo>
                    <a:lnTo>
                      <a:pt x="36097" y="842071"/>
                    </a:lnTo>
                    <a:lnTo>
                      <a:pt x="35278" y="842071"/>
                    </a:lnTo>
                    <a:lnTo>
                      <a:pt x="37319" y="841247"/>
                    </a:lnTo>
                    <a:lnTo>
                      <a:pt x="42177" y="837972"/>
                    </a:lnTo>
                    <a:lnTo>
                      <a:pt x="48684" y="836658"/>
                    </a:lnTo>
                    <a:lnTo>
                      <a:pt x="130007" y="803822"/>
                    </a:lnTo>
                    <a:cubicBezTo>
                      <a:pt x="237386" y="771229"/>
                      <a:pt x="372224" y="748012"/>
                      <a:pt x="440090" y="665859"/>
                    </a:cubicBezTo>
                    <a:cubicBezTo>
                      <a:pt x="534150" y="522780"/>
                      <a:pt x="542484" y="344874"/>
                      <a:pt x="553498" y="158262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Freeform: Shape 12"/>
              <p:cNvSpPr/>
              <p:nvPr userDrawn="1"/>
            </p:nvSpPr>
            <p:spPr>
              <a:xfrm>
                <a:off x="5713861" y="7666807"/>
                <a:ext cx="1879289" cy="81781"/>
              </a:xfrm>
              <a:custGeom>
                <a:avLst/>
                <a:gdLst>
                  <a:gd name="connsiteX0" fmla="*/ 6584 w 1879289"/>
                  <a:gd name="connsiteY0" fmla="*/ 0 h 81781"/>
                  <a:gd name="connsiteX1" fmla="*/ 1872704 w 1879289"/>
                  <a:gd name="connsiteY1" fmla="*/ 0 h 81781"/>
                  <a:gd name="connsiteX2" fmla="*/ 1879289 w 1879289"/>
                  <a:gd name="connsiteY2" fmla="*/ 81781 h 81781"/>
                  <a:gd name="connsiteX3" fmla="*/ 0 w 1879289"/>
                  <a:gd name="connsiteY3" fmla="*/ 81781 h 8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9289" h="81781">
                    <a:moveTo>
                      <a:pt x="6584" y="0"/>
                    </a:moveTo>
                    <a:lnTo>
                      <a:pt x="1872704" y="0"/>
                    </a:lnTo>
                    <a:lnTo>
                      <a:pt x="1879289" y="81781"/>
                    </a:lnTo>
                    <a:lnTo>
                      <a:pt x="0" y="8178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Rectangle: Rounded Corners 6"/>
            <p:cNvSpPr/>
            <p:nvPr userDrawn="1"/>
          </p:nvSpPr>
          <p:spPr>
            <a:xfrm>
              <a:off x="2200826" y="1402814"/>
              <a:ext cx="8910056" cy="6264077"/>
            </a:xfrm>
            <a:prstGeom prst="roundRect">
              <a:avLst>
                <a:gd name="adj" fmla="val 4479"/>
              </a:avLst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Rectangle: Rounded Corners 7"/>
            <p:cNvSpPr/>
            <p:nvPr userDrawn="1"/>
          </p:nvSpPr>
          <p:spPr>
            <a:xfrm>
              <a:off x="2520212" y="1784336"/>
              <a:ext cx="8271284" cy="4652597"/>
            </a:xfrm>
            <a:prstGeom prst="roundRect">
              <a:avLst>
                <a:gd name="adj" fmla="val 595"/>
              </a:avLst>
            </a:prstGeom>
            <a:solidFill>
              <a:srgbClr val="333333"/>
            </a:solidFill>
            <a:ln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2198478" y="1402730"/>
              <a:ext cx="8910056" cy="6264077"/>
              <a:chOff x="2198478" y="1402730"/>
              <a:chExt cx="8910056" cy="6264077"/>
            </a:xfrm>
          </p:grpSpPr>
          <p:sp>
            <p:nvSpPr>
              <p:cNvPr id="10" name="Freeform: Shape 9"/>
              <p:cNvSpPr/>
              <p:nvPr userDrawn="1"/>
            </p:nvSpPr>
            <p:spPr>
              <a:xfrm>
                <a:off x="2198478" y="6797053"/>
                <a:ext cx="8910056" cy="869754"/>
              </a:xfrm>
              <a:custGeom>
                <a:avLst/>
                <a:gdLst>
                  <a:gd name="connsiteX0" fmla="*/ 0 w 8910056"/>
                  <a:gd name="connsiteY0" fmla="*/ 0 h 869754"/>
                  <a:gd name="connsiteX1" fmla="*/ 8910056 w 8910056"/>
                  <a:gd name="connsiteY1" fmla="*/ 0 h 869754"/>
                  <a:gd name="connsiteX2" fmla="*/ 8910056 w 8910056"/>
                  <a:gd name="connsiteY2" fmla="*/ 589186 h 869754"/>
                  <a:gd name="connsiteX3" fmla="*/ 8629488 w 8910056"/>
                  <a:gd name="connsiteY3" fmla="*/ 869754 h 869754"/>
                  <a:gd name="connsiteX4" fmla="*/ 280568 w 8910056"/>
                  <a:gd name="connsiteY4" fmla="*/ 869754 h 869754"/>
                  <a:gd name="connsiteX5" fmla="*/ 0 w 8910056"/>
                  <a:gd name="connsiteY5" fmla="*/ 589186 h 869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10056" h="869754">
                    <a:moveTo>
                      <a:pt x="0" y="0"/>
                    </a:moveTo>
                    <a:lnTo>
                      <a:pt x="8910056" y="0"/>
                    </a:lnTo>
                    <a:lnTo>
                      <a:pt x="8910056" y="589186"/>
                    </a:lnTo>
                    <a:cubicBezTo>
                      <a:pt x="8910056" y="744139"/>
                      <a:pt x="8784441" y="869754"/>
                      <a:pt x="8629488" y="869754"/>
                    </a:cubicBezTo>
                    <a:lnTo>
                      <a:pt x="280568" y="869754"/>
                    </a:lnTo>
                    <a:cubicBezTo>
                      <a:pt x="125615" y="869754"/>
                      <a:pt x="0" y="744139"/>
                      <a:pt x="0" y="589186"/>
                    </a:cubicBezTo>
                    <a:close/>
                  </a:path>
                </a:pathLst>
              </a:custGeom>
              <a:solidFill>
                <a:srgbClr val="DDDDDD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" name="Rectangle: Rounded Corners 10"/>
              <p:cNvSpPr/>
              <p:nvPr userDrawn="1"/>
            </p:nvSpPr>
            <p:spPr>
              <a:xfrm>
                <a:off x="2198478" y="1402730"/>
                <a:ext cx="8910056" cy="6264077"/>
              </a:xfrm>
              <a:prstGeom prst="roundRect">
                <a:avLst>
                  <a:gd name="adj" fmla="val 4479"/>
                </a:avLst>
              </a:prstGeom>
              <a:noFill/>
              <a:ln w="12700">
                <a:solidFill>
                  <a:srgbClr val="7777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1160125" y="2177141"/>
            <a:ext cx="5165725" cy="2869867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267001" y="5141913"/>
            <a:ext cx="702099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9175" y="5360988"/>
            <a:ext cx="5165725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245837" y="2543447"/>
            <a:ext cx="7056000" cy="396130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2481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Freeform: Shape 4"/>
          <p:cNvSpPr/>
          <p:nvPr userDrawn="1"/>
        </p:nvSpPr>
        <p:spPr>
          <a:xfrm>
            <a:off x="7127875" y="2939844"/>
            <a:ext cx="1831612" cy="2114891"/>
          </a:xfrm>
          <a:custGeom>
            <a:avLst/>
            <a:gdLst>
              <a:gd name="connsiteX0" fmla="*/ 0 w 1831612"/>
              <a:gd name="connsiteY0" fmla="*/ 0 h 2114891"/>
              <a:gd name="connsiteX1" fmla="*/ 176053 w 1831612"/>
              <a:gd name="connsiteY1" fmla="*/ 8890 h 2114891"/>
              <a:gd name="connsiteX2" fmla="*/ 1777898 w 1831612"/>
              <a:gd name="connsiteY2" fmla="*/ 968994 h 2114891"/>
              <a:gd name="connsiteX3" fmla="*/ 1831612 w 1831612"/>
              <a:gd name="connsiteY3" fmla="*/ 1057409 h 2114891"/>
              <a:gd name="connsiteX4" fmla="*/ 0 w 1831612"/>
              <a:gd name="connsiteY4" fmla="*/ 2114891 h 2114891"/>
              <a:gd name="connsiteX5" fmla="*/ 0 w 1831612"/>
              <a:gd name="connsiteY5" fmla="*/ 0 h 21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612" h="2114891">
                <a:moveTo>
                  <a:pt x="0" y="0"/>
                </a:moveTo>
                <a:lnTo>
                  <a:pt x="176053" y="8890"/>
                </a:lnTo>
                <a:cubicBezTo>
                  <a:pt x="842715" y="76593"/>
                  <a:pt x="1421520" y="441485"/>
                  <a:pt x="1777898" y="968994"/>
                </a:cubicBezTo>
                <a:lnTo>
                  <a:pt x="1831612" y="1057409"/>
                </a:lnTo>
                <a:lnTo>
                  <a:pt x="0" y="21148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7176426" y="4081434"/>
            <a:ext cx="2105662" cy="2118160"/>
          </a:xfrm>
          <a:custGeom>
            <a:avLst/>
            <a:gdLst>
              <a:gd name="connsiteX0" fmla="*/ 1834203 w 2105662"/>
              <a:gd name="connsiteY0" fmla="*/ 0 h 2118160"/>
              <a:gd name="connsiteX1" fmla="*/ 1839718 w 2105662"/>
              <a:gd name="connsiteY1" fmla="*/ 9078 h 2118160"/>
              <a:gd name="connsiteX2" fmla="*/ 2105662 w 2105662"/>
              <a:gd name="connsiteY2" fmla="*/ 1059373 h 2118160"/>
              <a:gd name="connsiteX3" fmla="*/ 1839718 w 2105662"/>
              <a:gd name="connsiteY3" fmla="*/ 2109668 h 2118160"/>
              <a:gd name="connsiteX4" fmla="*/ 1834559 w 2105662"/>
              <a:gd name="connsiteY4" fmla="*/ 2118160 h 2118160"/>
              <a:gd name="connsiteX5" fmla="*/ 0 w 2105662"/>
              <a:gd name="connsiteY5" fmla="*/ 1058977 h 2118160"/>
              <a:gd name="connsiteX6" fmla="*/ 1834203 w 2105662"/>
              <a:gd name="connsiteY6" fmla="*/ 0 h 21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5662" h="2118160">
                <a:moveTo>
                  <a:pt x="1834203" y="0"/>
                </a:moveTo>
                <a:lnTo>
                  <a:pt x="1839718" y="9078"/>
                </a:lnTo>
                <a:cubicBezTo>
                  <a:pt x="2009322" y="321292"/>
                  <a:pt x="2105662" y="679082"/>
                  <a:pt x="2105662" y="1059373"/>
                </a:cubicBezTo>
                <a:cubicBezTo>
                  <a:pt x="2105662" y="1439664"/>
                  <a:pt x="2009322" y="1797454"/>
                  <a:pt x="1839718" y="2109668"/>
                </a:cubicBezTo>
                <a:lnTo>
                  <a:pt x="1834559" y="2118160"/>
                </a:lnTo>
                <a:lnTo>
                  <a:pt x="0" y="1058977"/>
                </a:lnTo>
                <a:lnTo>
                  <a:pt x="1834203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Freeform: Shape 6"/>
          <p:cNvSpPr/>
          <p:nvPr userDrawn="1"/>
        </p:nvSpPr>
        <p:spPr>
          <a:xfrm>
            <a:off x="7127875" y="5226089"/>
            <a:ext cx="1831968" cy="2115683"/>
          </a:xfrm>
          <a:custGeom>
            <a:avLst/>
            <a:gdLst>
              <a:gd name="connsiteX0" fmla="*/ 0 w 1831968"/>
              <a:gd name="connsiteY0" fmla="*/ 0 h 2115683"/>
              <a:gd name="connsiteX1" fmla="*/ 1831968 w 1831968"/>
              <a:gd name="connsiteY1" fmla="*/ 1057687 h 2115683"/>
              <a:gd name="connsiteX2" fmla="*/ 1777898 w 1831968"/>
              <a:gd name="connsiteY2" fmla="*/ 1146689 h 2115683"/>
              <a:gd name="connsiteX3" fmla="*/ 176053 w 1831968"/>
              <a:gd name="connsiteY3" fmla="*/ 2106793 h 2115683"/>
              <a:gd name="connsiteX4" fmla="*/ 0 w 1831968"/>
              <a:gd name="connsiteY4" fmla="*/ 2115683 h 2115683"/>
              <a:gd name="connsiteX5" fmla="*/ 0 w 1831968"/>
              <a:gd name="connsiteY5" fmla="*/ 0 h 211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968" h="2115683">
                <a:moveTo>
                  <a:pt x="0" y="0"/>
                </a:moveTo>
                <a:lnTo>
                  <a:pt x="1831968" y="1057687"/>
                </a:lnTo>
                <a:lnTo>
                  <a:pt x="1777898" y="1146689"/>
                </a:lnTo>
                <a:cubicBezTo>
                  <a:pt x="1421520" y="1674199"/>
                  <a:pt x="842715" y="2039090"/>
                  <a:pt x="176053" y="2106793"/>
                </a:cubicBezTo>
                <a:lnTo>
                  <a:pt x="0" y="21156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53495" y="3508010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53495" y="6063016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229257" y="4834752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60124" y="2057825"/>
            <a:ext cx="5184775" cy="1651836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160124" y="1398588"/>
            <a:ext cx="5184775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160124" y="4641679"/>
            <a:ext cx="5184775" cy="1651836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160124" y="3982442"/>
            <a:ext cx="5184775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1160124" y="7225532"/>
            <a:ext cx="5184775" cy="1651836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160124" y="6566295"/>
            <a:ext cx="5184775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17" name="Straight Connector 65"/>
          <p:cNvCxnSpPr>
            <a:stCxn id="8" idx="3"/>
            <a:endCxn id="12" idx="1"/>
          </p:cNvCxnSpPr>
          <p:nvPr userDrawn="1"/>
        </p:nvCxnSpPr>
        <p:spPr>
          <a:xfrm flipV="1">
            <a:off x="8178457" y="1691709"/>
            <a:ext cx="2981667" cy="2122063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65"/>
          <p:cNvCxnSpPr>
            <a:stCxn id="14" idx="1"/>
          </p:cNvCxnSpPr>
          <p:nvPr userDrawn="1"/>
        </p:nvCxnSpPr>
        <p:spPr>
          <a:xfrm rot="10800000" flipV="1">
            <a:off x="8954220" y="4275563"/>
            <a:ext cx="2205905" cy="866350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5"/>
          <p:cNvCxnSpPr>
            <a:stCxn id="16" idx="1"/>
            <a:endCxn id="9" idx="3"/>
          </p:cNvCxnSpPr>
          <p:nvPr userDrawn="1"/>
        </p:nvCxnSpPr>
        <p:spPr>
          <a:xfrm rot="10800000">
            <a:off x="8178458" y="6368778"/>
            <a:ext cx="2981667" cy="490638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3633535"/>
            <a:ext cx="5111750" cy="3018343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58717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34" name="Freeform: Shape 33"/>
          <p:cNvSpPr/>
          <p:nvPr userDrawn="1"/>
        </p:nvSpPr>
        <p:spPr>
          <a:xfrm>
            <a:off x="7262795" y="3601025"/>
            <a:ext cx="1831968" cy="2115683"/>
          </a:xfrm>
          <a:custGeom>
            <a:avLst/>
            <a:gdLst>
              <a:gd name="connsiteX0" fmla="*/ 1831968 w 1831968"/>
              <a:gd name="connsiteY0" fmla="*/ 0 h 2115683"/>
              <a:gd name="connsiteX1" fmla="*/ 1831968 w 1831968"/>
              <a:gd name="connsiteY1" fmla="*/ 2115683 h 2115683"/>
              <a:gd name="connsiteX2" fmla="*/ 0 w 1831968"/>
              <a:gd name="connsiteY2" fmla="*/ 1057996 h 2115683"/>
              <a:gd name="connsiteX3" fmla="*/ 54070 w 1831968"/>
              <a:gd name="connsiteY3" fmla="*/ 968994 h 2115683"/>
              <a:gd name="connsiteX4" fmla="*/ 1655915 w 1831968"/>
              <a:gd name="connsiteY4" fmla="*/ 8890 h 2115683"/>
              <a:gd name="connsiteX5" fmla="*/ 1831968 w 1831968"/>
              <a:gd name="connsiteY5" fmla="*/ 0 h 211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968" h="2115683">
                <a:moveTo>
                  <a:pt x="1831968" y="0"/>
                </a:moveTo>
                <a:lnTo>
                  <a:pt x="1831968" y="2115683"/>
                </a:lnTo>
                <a:lnTo>
                  <a:pt x="0" y="1057996"/>
                </a:lnTo>
                <a:lnTo>
                  <a:pt x="54070" y="968994"/>
                </a:lnTo>
                <a:cubicBezTo>
                  <a:pt x="410448" y="441485"/>
                  <a:pt x="989253" y="76593"/>
                  <a:pt x="1655915" y="8890"/>
                </a:cubicBezTo>
                <a:lnTo>
                  <a:pt x="183196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5" name="Freeform: Shape 34"/>
          <p:cNvSpPr/>
          <p:nvPr userDrawn="1"/>
        </p:nvSpPr>
        <p:spPr>
          <a:xfrm>
            <a:off x="9193237" y="3601025"/>
            <a:ext cx="1831612" cy="2114891"/>
          </a:xfrm>
          <a:custGeom>
            <a:avLst/>
            <a:gdLst>
              <a:gd name="connsiteX0" fmla="*/ 0 w 1831612"/>
              <a:gd name="connsiteY0" fmla="*/ 0 h 2114891"/>
              <a:gd name="connsiteX1" fmla="*/ 176053 w 1831612"/>
              <a:gd name="connsiteY1" fmla="*/ 8890 h 2114891"/>
              <a:gd name="connsiteX2" fmla="*/ 1777898 w 1831612"/>
              <a:gd name="connsiteY2" fmla="*/ 968994 h 2114891"/>
              <a:gd name="connsiteX3" fmla="*/ 1831612 w 1831612"/>
              <a:gd name="connsiteY3" fmla="*/ 1057409 h 2114891"/>
              <a:gd name="connsiteX4" fmla="*/ 0 w 1831612"/>
              <a:gd name="connsiteY4" fmla="*/ 2114891 h 2114891"/>
              <a:gd name="connsiteX5" fmla="*/ 0 w 1831612"/>
              <a:gd name="connsiteY5" fmla="*/ 0 h 21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612" h="2114891">
                <a:moveTo>
                  <a:pt x="0" y="0"/>
                </a:moveTo>
                <a:lnTo>
                  <a:pt x="176053" y="8890"/>
                </a:lnTo>
                <a:cubicBezTo>
                  <a:pt x="842715" y="76593"/>
                  <a:pt x="1421520" y="441485"/>
                  <a:pt x="1777898" y="968994"/>
                </a:cubicBezTo>
                <a:lnTo>
                  <a:pt x="1831612" y="1057409"/>
                </a:lnTo>
                <a:lnTo>
                  <a:pt x="0" y="21148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6" name="Freeform: Shape 35"/>
          <p:cNvSpPr/>
          <p:nvPr userDrawn="1"/>
        </p:nvSpPr>
        <p:spPr>
          <a:xfrm>
            <a:off x="9241788" y="4742615"/>
            <a:ext cx="2105662" cy="2118160"/>
          </a:xfrm>
          <a:custGeom>
            <a:avLst/>
            <a:gdLst>
              <a:gd name="connsiteX0" fmla="*/ 1834203 w 2105662"/>
              <a:gd name="connsiteY0" fmla="*/ 0 h 2118160"/>
              <a:gd name="connsiteX1" fmla="*/ 1839718 w 2105662"/>
              <a:gd name="connsiteY1" fmla="*/ 9078 h 2118160"/>
              <a:gd name="connsiteX2" fmla="*/ 2105662 w 2105662"/>
              <a:gd name="connsiteY2" fmla="*/ 1059373 h 2118160"/>
              <a:gd name="connsiteX3" fmla="*/ 1839718 w 2105662"/>
              <a:gd name="connsiteY3" fmla="*/ 2109668 h 2118160"/>
              <a:gd name="connsiteX4" fmla="*/ 1834559 w 2105662"/>
              <a:gd name="connsiteY4" fmla="*/ 2118160 h 2118160"/>
              <a:gd name="connsiteX5" fmla="*/ 0 w 2105662"/>
              <a:gd name="connsiteY5" fmla="*/ 1058977 h 2118160"/>
              <a:gd name="connsiteX6" fmla="*/ 1834203 w 2105662"/>
              <a:gd name="connsiteY6" fmla="*/ 0 h 21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5662" h="2118160">
                <a:moveTo>
                  <a:pt x="1834203" y="0"/>
                </a:moveTo>
                <a:lnTo>
                  <a:pt x="1839718" y="9078"/>
                </a:lnTo>
                <a:cubicBezTo>
                  <a:pt x="2009322" y="321292"/>
                  <a:pt x="2105662" y="679082"/>
                  <a:pt x="2105662" y="1059373"/>
                </a:cubicBezTo>
                <a:cubicBezTo>
                  <a:pt x="2105662" y="1439664"/>
                  <a:pt x="2009322" y="1797454"/>
                  <a:pt x="1839718" y="2109668"/>
                </a:cubicBezTo>
                <a:lnTo>
                  <a:pt x="1834559" y="2118160"/>
                </a:lnTo>
                <a:lnTo>
                  <a:pt x="0" y="1058977"/>
                </a:lnTo>
                <a:lnTo>
                  <a:pt x="1834203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7" name="Freeform: Shape 36"/>
          <p:cNvSpPr/>
          <p:nvPr userDrawn="1"/>
        </p:nvSpPr>
        <p:spPr>
          <a:xfrm>
            <a:off x="6940550" y="4743201"/>
            <a:ext cx="2104290" cy="2116988"/>
          </a:xfrm>
          <a:custGeom>
            <a:avLst/>
            <a:gdLst>
              <a:gd name="connsiteX0" fmla="*/ 271103 w 2104290"/>
              <a:gd name="connsiteY0" fmla="*/ 0 h 2116988"/>
              <a:gd name="connsiteX1" fmla="*/ 2104290 w 2104290"/>
              <a:gd name="connsiteY1" fmla="*/ 1058391 h 2116988"/>
              <a:gd name="connsiteX2" fmla="*/ 270747 w 2104290"/>
              <a:gd name="connsiteY2" fmla="*/ 2116988 h 2116988"/>
              <a:gd name="connsiteX3" fmla="*/ 265944 w 2104290"/>
              <a:gd name="connsiteY3" fmla="*/ 2109082 h 2116988"/>
              <a:gd name="connsiteX4" fmla="*/ 0 w 2104290"/>
              <a:gd name="connsiteY4" fmla="*/ 1058787 h 2116988"/>
              <a:gd name="connsiteX5" fmla="*/ 265944 w 2104290"/>
              <a:gd name="connsiteY5" fmla="*/ 8492 h 2116988"/>
              <a:gd name="connsiteX6" fmla="*/ 271103 w 2104290"/>
              <a:gd name="connsiteY6" fmla="*/ 0 h 211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90" h="2116988">
                <a:moveTo>
                  <a:pt x="271103" y="0"/>
                </a:moveTo>
                <a:lnTo>
                  <a:pt x="2104290" y="1058391"/>
                </a:lnTo>
                <a:lnTo>
                  <a:pt x="270747" y="2116988"/>
                </a:lnTo>
                <a:lnTo>
                  <a:pt x="265944" y="2109082"/>
                </a:lnTo>
                <a:cubicBezTo>
                  <a:pt x="96340" y="1796868"/>
                  <a:pt x="0" y="1439078"/>
                  <a:pt x="0" y="1058787"/>
                </a:cubicBezTo>
                <a:cubicBezTo>
                  <a:pt x="0" y="678496"/>
                  <a:pt x="96340" y="320706"/>
                  <a:pt x="265944" y="8492"/>
                </a:cubicBezTo>
                <a:lnTo>
                  <a:pt x="271103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8" name="Freeform: Shape 37"/>
          <p:cNvSpPr/>
          <p:nvPr userDrawn="1"/>
        </p:nvSpPr>
        <p:spPr>
          <a:xfrm>
            <a:off x="7262439" y="5886478"/>
            <a:ext cx="1832324" cy="2116475"/>
          </a:xfrm>
          <a:custGeom>
            <a:avLst/>
            <a:gdLst>
              <a:gd name="connsiteX0" fmla="*/ 1832324 w 1832324"/>
              <a:gd name="connsiteY0" fmla="*/ 0 h 2116475"/>
              <a:gd name="connsiteX1" fmla="*/ 1832324 w 1832324"/>
              <a:gd name="connsiteY1" fmla="*/ 2116475 h 2116475"/>
              <a:gd name="connsiteX2" fmla="*/ 1656271 w 1832324"/>
              <a:gd name="connsiteY2" fmla="*/ 2107585 h 2116475"/>
              <a:gd name="connsiteX3" fmla="*/ 54426 w 1832324"/>
              <a:gd name="connsiteY3" fmla="*/ 1147481 h 2116475"/>
              <a:gd name="connsiteX4" fmla="*/ 0 w 1832324"/>
              <a:gd name="connsiteY4" fmla="*/ 1057893 h 2116475"/>
              <a:gd name="connsiteX5" fmla="*/ 1832324 w 1832324"/>
              <a:gd name="connsiteY5" fmla="*/ 0 h 211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2324" h="2116475">
                <a:moveTo>
                  <a:pt x="1832324" y="0"/>
                </a:moveTo>
                <a:lnTo>
                  <a:pt x="1832324" y="2116475"/>
                </a:lnTo>
                <a:lnTo>
                  <a:pt x="1656271" y="2107585"/>
                </a:lnTo>
                <a:cubicBezTo>
                  <a:pt x="989609" y="2039882"/>
                  <a:pt x="410804" y="1674991"/>
                  <a:pt x="54426" y="1147481"/>
                </a:cubicBezTo>
                <a:lnTo>
                  <a:pt x="0" y="1057893"/>
                </a:lnTo>
                <a:lnTo>
                  <a:pt x="1832324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9" name="Freeform: Shape 38"/>
          <p:cNvSpPr/>
          <p:nvPr userDrawn="1"/>
        </p:nvSpPr>
        <p:spPr>
          <a:xfrm>
            <a:off x="9193237" y="5887270"/>
            <a:ext cx="1831968" cy="2115683"/>
          </a:xfrm>
          <a:custGeom>
            <a:avLst/>
            <a:gdLst>
              <a:gd name="connsiteX0" fmla="*/ 0 w 1831968"/>
              <a:gd name="connsiteY0" fmla="*/ 0 h 2115683"/>
              <a:gd name="connsiteX1" fmla="*/ 1831968 w 1831968"/>
              <a:gd name="connsiteY1" fmla="*/ 1057687 h 2115683"/>
              <a:gd name="connsiteX2" fmla="*/ 1777898 w 1831968"/>
              <a:gd name="connsiteY2" fmla="*/ 1146689 h 2115683"/>
              <a:gd name="connsiteX3" fmla="*/ 176053 w 1831968"/>
              <a:gd name="connsiteY3" fmla="*/ 2106793 h 2115683"/>
              <a:gd name="connsiteX4" fmla="*/ 0 w 1831968"/>
              <a:gd name="connsiteY4" fmla="*/ 2115683 h 2115683"/>
              <a:gd name="connsiteX5" fmla="*/ 0 w 1831968"/>
              <a:gd name="connsiteY5" fmla="*/ 0 h 211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968" h="2115683">
                <a:moveTo>
                  <a:pt x="0" y="0"/>
                </a:moveTo>
                <a:lnTo>
                  <a:pt x="1831968" y="1057687"/>
                </a:lnTo>
                <a:lnTo>
                  <a:pt x="1777898" y="1146689"/>
                </a:lnTo>
                <a:cubicBezTo>
                  <a:pt x="1421520" y="1674199"/>
                  <a:pt x="842715" y="2039090"/>
                  <a:pt x="176053" y="2106793"/>
                </a:cubicBezTo>
                <a:lnTo>
                  <a:pt x="0" y="21156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518857" y="4169191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8049726" y="4169191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518857" y="6724197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8049726" y="6724197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294619" y="5495933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268982" y="5495933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2017326" y="3548121"/>
            <a:ext cx="4867324" cy="1118359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2017326" y="2888884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2017326" y="5618836"/>
            <a:ext cx="4867324" cy="1118359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2017326" y="4959599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7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2017326" y="7674217"/>
            <a:ext cx="4867324" cy="1118359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2017326" y="7014980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409181" y="3548121"/>
            <a:ext cx="4867324" cy="1118359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409181" y="2888884"/>
            <a:ext cx="486732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409181" y="5618836"/>
            <a:ext cx="4867324" cy="1118359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409181" y="4959599"/>
            <a:ext cx="486732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409181" y="7674217"/>
            <a:ext cx="4867324" cy="1118359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409181" y="7014980"/>
            <a:ext cx="486732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66" name="Straight Connector 65"/>
          <p:cNvCxnSpPr>
            <a:stCxn id="41" idx="0"/>
            <a:endCxn id="50" idx="1"/>
          </p:cNvCxnSpPr>
          <p:nvPr userDrawn="1"/>
        </p:nvCxnSpPr>
        <p:spPr>
          <a:xfrm rot="5400000" flipH="1" flipV="1">
            <a:off x="10455739" y="2607604"/>
            <a:ext cx="987186" cy="2135988"/>
          </a:xfrm>
          <a:prstGeom prst="bentConnector2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5"/>
          <p:cNvCxnSpPr>
            <a:stCxn id="42" idx="0"/>
            <a:endCxn id="60" idx="3"/>
          </p:cNvCxnSpPr>
          <p:nvPr userDrawn="1"/>
        </p:nvCxnSpPr>
        <p:spPr>
          <a:xfrm rot="16200000" flipV="1">
            <a:off x="6850763" y="2607747"/>
            <a:ext cx="987186" cy="2135702"/>
          </a:xfrm>
          <a:prstGeom prst="bentConnector2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5"/>
          <p:cNvCxnSpPr>
            <a:stCxn id="48" idx="1"/>
            <a:endCxn id="62" idx="3"/>
          </p:cNvCxnSpPr>
          <p:nvPr userDrawn="1"/>
        </p:nvCxnSpPr>
        <p:spPr>
          <a:xfrm rot="10800000">
            <a:off x="6276506" y="5252721"/>
            <a:ext cx="992477" cy="548975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65"/>
          <p:cNvCxnSpPr>
            <a:stCxn id="56" idx="1"/>
            <a:endCxn id="47" idx="3"/>
          </p:cNvCxnSpPr>
          <p:nvPr userDrawn="1"/>
        </p:nvCxnSpPr>
        <p:spPr>
          <a:xfrm rot="10800000" flipV="1">
            <a:off x="11019582" y="5252719"/>
            <a:ext cx="997745" cy="548975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65"/>
          <p:cNvCxnSpPr>
            <a:stCxn id="58" idx="1"/>
            <a:endCxn id="45" idx="3"/>
          </p:cNvCxnSpPr>
          <p:nvPr userDrawn="1"/>
        </p:nvCxnSpPr>
        <p:spPr>
          <a:xfrm rot="10800000">
            <a:off x="10243820" y="7029959"/>
            <a:ext cx="1773507" cy="27814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65"/>
          <p:cNvCxnSpPr>
            <a:stCxn id="64" idx="3"/>
            <a:endCxn id="46" idx="1"/>
          </p:cNvCxnSpPr>
          <p:nvPr userDrawn="1"/>
        </p:nvCxnSpPr>
        <p:spPr>
          <a:xfrm flipV="1">
            <a:off x="6276505" y="7029959"/>
            <a:ext cx="1773221" cy="27814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9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69170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/>
          <p:cNvSpPr/>
          <p:nvPr userDrawn="1"/>
        </p:nvSpPr>
        <p:spPr>
          <a:xfrm>
            <a:off x="6945523" y="3595852"/>
            <a:ext cx="2149241" cy="2149241"/>
          </a:xfrm>
          <a:custGeom>
            <a:avLst/>
            <a:gdLst>
              <a:gd name="connsiteX0" fmla="*/ 2149241 w 2149241"/>
              <a:gd name="connsiteY0" fmla="*/ 0 h 2149241"/>
              <a:gd name="connsiteX1" fmla="*/ 2149241 w 2149241"/>
              <a:gd name="connsiteY1" fmla="*/ 2149241 h 2149241"/>
              <a:gd name="connsiteX2" fmla="*/ 0 w 2149241"/>
              <a:gd name="connsiteY2" fmla="*/ 2149241 h 2149241"/>
              <a:gd name="connsiteX3" fmla="*/ 8877 w 2149241"/>
              <a:gd name="connsiteY3" fmla="*/ 1973442 h 2149241"/>
              <a:gd name="connsiteX4" fmla="*/ 1973442 w 2149241"/>
              <a:gd name="connsiteY4" fmla="*/ 8877 h 2149241"/>
              <a:gd name="connsiteX5" fmla="*/ 2149241 w 2149241"/>
              <a:gd name="connsiteY5" fmla="*/ 0 h 21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9241" h="2149241">
                <a:moveTo>
                  <a:pt x="2149241" y="0"/>
                </a:moveTo>
                <a:lnTo>
                  <a:pt x="2149241" y="2149241"/>
                </a:lnTo>
                <a:lnTo>
                  <a:pt x="0" y="2149241"/>
                </a:lnTo>
                <a:lnTo>
                  <a:pt x="8877" y="1973442"/>
                </a:lnTo>
                <a:cubicBezTo>
                  <a:pt x="114075" y="937583"/>
                  <a:pt x="937583" y="114075"/>
                  <a:pt x="1973442" y="8877"/>
                </a:cubicBezTo>
                <a:lnTo>
                  <a:pt x="214924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Freeform: Shape 20"/>
          <p:cNvSpPr/>
          <p:nvPr userDrawn="1"/>
        </p:nvSpPr>
        <p:spPr>
          <a:xfrm>
            <a:off x="9193238" y="3595852"/>
            <a:ext cx="2149241" cy="2149241"/>
          </a:xfrm>
          <a:custGeom>
            <a:avLst/>
            <a:gdLst>
              <a:gd name="connsiteX0" fmla="*/ 0 w 2149241"/>
              <a:gd name="connsiteY0" fmla="*/ 0 h 2149241"/>
              <a:gd name="connsiteX1" fmla="*/ 175799 w 2149241"/>
              <a:gd name="connsiteY1" fmla="*/ 8877 h 2149241"/>
              <a:gd name="connsiteX2" fmla="*/ 2140364 w 2149241"/>
              <a:gd name="connsiteY2" fmla="*/ 1973442 h 2149241"/>
              <a:gd name="connsiteX3" fmla="*/ 2149241 w 2149241"/>
              <a:gd name="connsiteY3" fmla="*/ 2149241 h 2149241"/>
              <a:gd name="connsiteX4" fmla="*/ 0 w 2149241"/>
              <a:gd name="connsiteY4" fmla="*/ 2149241 h 2149241"/>
              <a:gd name="connsiteX5" fmla="*/ 0 w 2149241"/>
              <a:gd name="connsiteY5" fmla="*/ 0 h 21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9241" h="2149241">
                <a:moveTo>
                  <a:pt x="0" y="0"/>
                </a:moveTo>
                <a:lnTo>
                  <a:pt x="175799" y="8877"/>
                </a:lnTo>
                <a:cubicBezTo>
                  <a:pt x="1211658" y="114075"/>
                  <a:pt x="2035166" y="937583"/>
                  <a:pt x="2140364" y="1973442"/>
                </a:cubicBezTo>
                <a:lnTo>
                  <a:pt x="2149241" y="2149241"/>
                </a:lnTo>
                <a:lnTo>
                  <a:pt x="0" y="21492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7" name="Freeform: Shape 16"/>
          <p:cNvSpPr/>
          <p:nvPr userDrawn="1"/>
        </p:nvSpPr>
        <p:spPr>
          <a:xfrm>
            <a:off x="6945523" y="5843567"/>
            <a:ext cx="2149241" cy="2149241"/>
          </a:xfrm>
          <a:custGeom>
            <a:avLst/>
            <a:gdLst>
              <a:gd name="connsiteX0" fmla="*/ 0 w 2149241"/>
              <a:gd name="connsiteY0" fmla="*/ 0 h 2149241"/>
              <a:gd name="connsiteX1" fmla="*/ 2149241 w 2149241"/>
              <a:gd name="connsiteY1" fmla="*/ 0 h 2149241"/>
              <a:gd name="connsiteX2" fmla="*/ 2149241 w 2149241"/>
              <a:gd name="connsiteY2" fmla="*/ 2149241 h 2149241"/>
              <a:gd name="connsiteX3" fmla="*/ 1973442 w 2149241"/>
              <a:gd name="connsiteY3" fmla="*/ 2140364 h 2149241"/>
              <a:gd name="connsiteX4" fmla="*/ 8877 w 2149241"/>
              <a:gd name="connsiteY4" fmla="*/ 175799 h 2149241"/>
              <a:gd name="connsiteX5" fmla="*/ 0 w 2149241"/>
              <a:gd name="connsiteY5" fmla="*/ 0 h 21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9241" h="2149241">
                <a:moveTo>
                  <a:pt x="0" y="0"/>
                </a:moveTo>
                <a:lnTo>
                  <a:pt x="2149241" y="0"/>
                </a:lnTo>
                <a:lnTo>
                  <a:pt x="2149241" y="2149241"/>
                </a:lnTo>
                <a:lnTo>
                  <a:pt x="1973442" y="2140364"/>
                </a:lnTo>
                <a:cubicBezTo>
                  <a:pt x="937583" y="2035167"/>
                  <a:pt x="114075" y="1211659"/>
                  <a:pt x="8877" y="17579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Freeform: Shape 15"/>
          <p:cNvSpPr/>
          <p:nvPr userDrawn="1"/>
        </p:nvSpPr>
        <p:spPr>
          <a:xfrm>
            <a:off x="9193238" y="5843567"/>
            <a:ext cx="2149241" cy="2149241"/>
          </a:xfrm>
          <a:custGeom>
            <a:avLst/>
            <a:gdLst>
              <a:gd name="connsiteX0" fmla="*/ 0 w 2149241"/>
              <a:gd name="connsiteY0" fmla="*/ 0 h 2149241"/>
              <a:gd name="connsiteX1" fmla="*/ 2149241 w 2149241"/>
              <a:gd name="connsiteY1" fmla="*/ 0 h 2149241"/>
              <a:gd name="connsiteX2" fmla="*/ 2140364 w 2149241"/>
              <a:gd name="connsiteY2" fmla="*/ 175799 h 2149241"/>
              <a:gd name="connsiteX3" fmla="*/ 175799 w 2149241"/>
              <a:gd name="connsiteY3" fmla="*/ 2140364 h 2149241"/>
              <a:gd name="connsiteX4" fmla="*/ 0 w 2149241"/>
              <a:gd name="connsiteY4" fmla="*/ 2149241 h 2149241"/>
              <a:gd name="connsiteX5" fmla="*/ 0 w 2149241"/>
              <a:gd name="connsiteY5" fmla="*/ 0 h 21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9241" h="2149241">
                <a:moveTo>
                  <a:pt x="0" y="0"/>
                </a:moveTo>
                <a:lnTo>
                  <a:pt x="2149241" y="0"/>
                </a:lnTo>
                <a:lnTo>
                  <a:pt x="2140364" y="175799"/>
                </a:lnTo>
                <a:cubicBezTo>
                  <a:pt x="2035166" y="1211659"/>
                  <a:pt x="1211658" y="2035167"/>
                  <a:pt x="175799" y="2140364"/>
                </a:cubicBezTo>
                <a:lnTo>
                  <a:pt x="0" y="21492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739175" y="4513456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2017326" y="3798138"/>
            <a:ext cx="4867324" cy="1780949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2017326" y="3138902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9739175" y="6404918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2017326" y="6617249"/>
            <a:ext cx="4867324" cy="1780949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2017326" y="5958013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7768372" y="6404918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425699" y="6617249"/>
            <a:ext cx="4867324" cy="1780949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425699" y="5958013"/>
            <a:ext cx="486732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7768372" y="4513456"/>
            <a:ext cx="72496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425699" y="3830619"/>
            <a:ext cx="4867324" cy="1780949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425699" y="3171383"/>
            <a:ext cx="4867324" cy="586241"/>
          </a:xfr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85741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7127875" y="1905025"/>
            <a:ext cx="3718316" cy="906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266012" y="2032417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127875" y="3776687"/>
            <a:ext cx="3718316" cy="9061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266012" y="3904079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127875" y="5648349"/>
            <a:ext cx="3718316" cy="906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266012" y="5775741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127875" y="7521600"/>
            <a:ext cx="3718316" cy="9061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266012" y="7648992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477576" y="1553624"/>
            <a:ext cx="4867324" cy="1512838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1477576" y="3425286"/>
            <a:ext cx="4867324" cy="1512838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1477576" y="5297313"/>
            <a:ext cx="4867324" cy="1512838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477576" y="7169340"/>
            <a:ext cx="4867324" cy="1512838"/>
          </a:xfrm>
        </p:spPr>
        <p:txBody>
          <a:bodyPr anchor="ctr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3633535"/>
            <a:ext cx="511175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38914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7127875" y="1689628"/>
            <a:ext cx="3718316" cy="906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266012" y="1817020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477576" y="1398588"/>
            <a:ext cx="4867324" cy="1363980"/>
          </a:xfrm>
        </p:spPr>
        <p:txBody>
          <a:bodyPr anchor="ctr"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3633535"/>
            <a:ext cx="511175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7127875" y="3220692"/>
            <a:ext cx="3718316" cy="9061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266012" y="3348084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1477576" y="2929652"/>
            <a:ext cx="4867324" cy="1363980"/>
          </a:xfrm>
        </p:spPr>
        <p:txBody>
          <a:bodyPr anchor="ctr"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7127875" y="4751756"/>
            <a:ext cx="3718316" cy="906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266012" y="4879148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1477576" y="4460716"/>
            <a:ext cx="4867324" cy="1363980"/>
          </a:xfrm>
        </p:spPr>
        <p:txBody>
          <a:bodyPr anchor="ctr"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7127875" y="6282820"/>
            <a:ext cx="3718316" cy="9061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266012" y="6410212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477576" y="5991780"/>
            <a:ext cx="4867324" cy="1363980"/>
          </a:xfrm>
        </p:spPr>
        <p:txBody>
          <a:bodyPr anchor="ctr"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7127875" y="7813885"/>
            <a:ext cx="3718316" cy="906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7266012" y="7941277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1477576" y="7522845"/>
            <a:ext cx="4867324" cy="1363980"/>
          </a:xfrm>
        </p:spPr>
        <p:txBody>
          <a:bodyPr anchor="ctr"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108504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word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4494213" y="2254249"/>
            <a:ext cx="2830512" cy="28305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5965825" y="5199065"/>
            <a:ext cx="2830512" cy="28305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022600" y="5199065"/>
            <a:ext cx="2830512" cy="28305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160125" y="2177141"/>
            <a:ext cx="5165725" cy="2869867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9175" y="5360988"/>
            <a:ext cx="5165725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494213" y="3363743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022600" y="6308559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65825" y="6308559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8395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eyword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022600" y="1925639"/>
            <a:ext cx="2830512" cy="28305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5965825" y="2640014"/>
            <a:ext cx="2830512" cy="28305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022600" y="4870455"/>
            <a:ext cx="2830512" cy="28305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965825" y="5584830"/>
            <a:ext cx="2830512" cy="28305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160125" y="2177141"/>
            <a:ext cx="5165725" cy="2869867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9175" y="5360988"/>
            <a:ext cx="5165725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035133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022600" y="5979949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65825" y="3749508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5965825" y="6694324"/>
            <a:ext cx="2830512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560698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7731956" y="3231126"/>
            <a:ext cx="1080000" cy="29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7731956" y="3727494"/>
            <a:ext cx="720000" cy="29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7731956" y="4223862"/>
            <a:ext cx="360000" cy="295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3" name="Text Placeholder 5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8898476" y="3097711"/>
            <a:ext cx="297634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Keyword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535301" y="3600429"/>
            <a:ext cx="297634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Keyword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183783" y="4103147"/>
            <a:ext cx="297634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Keyword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2309230" y="3270249"/>
            <a:ext cx="4035669" cy="3744913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32" name="Freeform: Shape 31"/>
          <p:cNvSpPr/>
          <p:nvPr userDrawn="1"/>
        </p:nvSpPr>
        <p:spPr>
          <a:xfrm>
            <a:off x="6527800" y="2662239"/>
            <a:ext cx="2138290" cy="4959349"/>
          </a:xfrm>
          <a:custGeom>
            <a:avLst/>
            <a:gdLst>
              <a:gd name="connsiteX0" fmla="*/ 1069144 w 2138290"/>
              <a:gd name="connsiteY0" fmla="*/ 3116480 h 4959349"/>
              <a:gd name="connsiteX1" fmla="*/ 295421 w 2138290"/>
              <a:gd name="connsiteY1" fmla="*/ 3890203 h 4959349"/>
              <a:gd name="connsiteX2" fmla="*/ 1069144 w 2138290"/>
              <a:gd name="connsiteY2" fmla="*/ 4663926 h 4959349"/>
              <a:gd name="connsiteX3" fmla="*/ 1842867 w 2138290"/>
              <a:gd name="connsiteY3" fmla="*/ 3890203 h 4959349"/>
              <a:gd name="connsiteX4" fmla="*/ 1069144 w 2138290"/>
              <a:gd name="connsiteY4" fmla="*/ 3116480 h 4959349"/>
              <a:gd name="connsiteX5" fmla="*/ 921434 w 2138290"/>
              <a:gd name="connsiteY5" fmla="*/ 0 h 4959349"/>
              <a:gd name="connsiteX6" fmla="*/ 1216856 w 2138290"/>
              <a:gd name="connsiteY6" fmla="*/ 0 h 4959349"/>
              <a:gd name="connsiteX7" fmla="*/ 1216856 w 2138290"/>
              <a:gd name="connsiteY7" fmla="*/ 2835950 h 4959349"/>
              <a:gd name="connsiteX8" fmla="*/ 1284615 w 2138290"/>
              <a:gd name="connsiteY8" fmla="*/ 2842780 h 4959349"/>
              <a:gd name="connsiteX9" fmla="*/ 2138290 w 2138290"/>
              <a:gd name="connsiteY9" fmla="*/ 3890204 h 4959349"/>
              <a:gd name="connsiteX10" fmla="*/ 1069145 w 2138290"/>
              <a:gd name="connsiteY10" fmla="*/ 4959349 h 4959349"/>
              <a:gd name="connsiteX11" fmla="*/ 0 w 2138290"/>
              <a:gd name="connsiteY11" fmla="*/ 3890204 h 4959349"/>
              <a:gd name="connsiteX12" fmla="*/ 853675 w 2138290"/>
              <a:gd name="connsiteY12" fmla="*/ 2842780 h 4959349"/>
              <a:gd name="connsiteX13" fmla="*/ 921434 w 2138290"/>
              <a:gd name="connsiteY13" fmla="*/ 2835950 h 495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8290" h="4959349">
                <a:moveTo>
                  <a:pt x="1069144" y="3116480"/>
                </a:moveTo>
                <a:cubicBezTo>
                  <a:pt x="641829" y="3116480"/>
                  <a:pt x="295421" y="3462888"/>
                  <a:pt x="295421" y="3890203"/>
                </a:cubicBezTo>
                <a:cubicBezTo>
                  <a:pt x="295421" y="4317518"/>
                  <a:pt x="641829" y="4663926"/>
                  <a:pt x="1069144" y="4663926"/>
                </a:cubicBezTo>
                <a:cubicBezTo>
                  <a:pt x="1496459" y="4663926"/>
                  <a:pt x="1842867" y="4317518"/>
                  <a:pt x="1842867" y="3890203"/>
                </a:cubicBezTo>
                <a:cubicBezTo>
                  <a:pt x="1842867" y="3462888"/>
                  <a:pt x="1496459" y="3116480"/>
                  <a:pt x="1069144" y="3116480"/>
                </a:cubicBezTo>
                <a:close/>
                <a:moveTo>
                  <a:pt x="921434" y="0"/>
                </a:moveTo>
                <a:lnTo>
                  <a:pt x="1216856" y="0"/>
                </a:lnTo>
                <a:lnTo>
                  <a:pt x="1216856" y="2835950"/>
                </a:lnTo>
                <a:lnTo>
                  <a:pt x="1284615" y="2842780"/>
                </a:lnTo>
                <a:cubicBezTo>
                  <a:pt x="1771806" y="2942474"/>
                  <a:pt x="2138290" y="3373541"/>
                  <a:pt x="2138290" y="3890204"/>
                </a:cubicBezTo>
                <a:cubicBezTo>
                  <a:pt x="2138290" y="4480676"/>
                  <a:pt x="1659617" y="4959349"/>
                  <a:pt x="1069145" y="4959349"/>
                </a:cubicBezTo>
                <a:cubicBezTo>
                  <a:pt x="478673" y="4959349"/>
                  <a:pt x="0" y="4480676"/>
                  <a:pt x="0" y="3890204"/>
                </a:cubicBezTo>
                <a:cubicBezTo>
                  <a:pt x="0" y="3373541"/>
                  <a:pt x="366484" y="2942474"/>
                  <a:pt x="853675" y="2842780"/>
                </a:cubicBezTo>
                <a:lnTo>
                  <a:pt x="921434" y="283595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5305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Diamond 4"/>
          <p:cNvSpPr/>
          <p:nvPr userDrawn="1"/>
        </p:nvSpPr>
        <p:spPr>
          <a:xfrm>
            <a:off x="3937000" y="3588883"/>
            <a:ext cx="1277258" cy="1277258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 rot="18900000">
            <a:off x="4642653" y="2656178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6" hasCustomPrompt="1"/>
          </p:nvPr>
        </p:nvSpPr>
        <p:spPr>
          <a:xfrm rot="18900000">
            <a:off x="13782910" y="2656179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 rot="18900000">
            <a:off x="3990571" y="5012235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6732863" y="5175213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 rot="18900000">
            <a:off x="9827014" y="5012235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 rot="18900000">
            <a:off x="7396867" y="2816416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2" hasCustomPrompt="1"/>
          </p:nvPr>
        </p:nvSpPr>
        <p:spPr>
          <a:xfrm rot="18900000">
            <a:off x="10651818" y="2816417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7000825"/>
            <a:ext cx="5724525" cy="2048004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578969" y="7188201"/>
            <a:ext cx="7686431" cy="1663700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Diamond 7"/>
          <p:cNvSpPr/>
          <p:nvPr userDrawn="1"/>
        </p:nvSpPr>
        <p:spPr>
          <a:xfrm>
            <a:off x="5885543" y="3908197"/>
            <a:ext cx="638629" cy="638629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Diamond 8"/>
          <p:cNvSpPr/>
          <p:nvPr userDrawn="1"/>
        </p:nvSpPr>
        <p:spPr>
          <a:xfrm>
            <a:off x="7195457" y="3908197"/>
            <a:ext cx="638629" cy="638629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Diamond 5"/>
          <p:cNvSpPr/>
          <p:nvPr userDrawn="1"/>
        </p:nvSpPr>
        <p:spPr>
          <a:xfrm>
            <a:off x="8505371" y="3588883"/>
            <a:ext cx="1277258" cy="1277258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Diamond 9"/>
          <p:cNvSpPr/>
          <p:nvPr userDrawn="1"/>
        </p:nvSpPr>
        <p:spPr>
          <a:xfrm>
            <a:off x="10453914" y="3908197"/>
            <a:ext cx="638629" cy="638629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Diamond 10"/>
          <p:cNvSpPr/>
          <p:nvPr userDrawn="1"/>
        </p:nvSpPr>
        <p:spPr>
          <a:xfrm>
            <a:off x="11763828" y="3908197"/>
            <a:ext cx="638629" cy="638629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Diamond 6"/>
          <p:cNvSpPr/>
          <p:nvPr userDrawn="1"/>
        </p:nvSpPr>
        <p:spPr>
          <a:xfrm>
            <a:off x="13073743" y="3588883"/>
            <a:ext cx="1277258" cy="1277258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1690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Diamond 5"/>
          <p:cNvSpPr/>
          <p:nvPr userDrawn="1"/>
        </p:nvSpPr>
        <p:spPr>
          <a:xfrm>
            <a:off x="2105076" y="4321320"/>
            <a:ext cx="2351315" cy="2351315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" name="Diamond 4"/>
          <p:cNvSpPr/>
          <p:nvPr userDrawn="1"/>
        </p:nvSpPr>
        <p:spPr>
          <a:xfrm>
            <a:off x="2105076" y="4568062"/>
            <a:ext cx="2351315" cy="2351315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82903" y="5437958"/>
            <a:ext cx="1995659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Diamond 9"/>
          <p:cNvSpPr/>
          <p:nvPr userDrawn="1"/>
        </p:nvSpPr>
        <p:spPr>
          <a:xfrm rot="10800000">
            <a:off x="5045822" y="4814804"/>
            <a:ext cx="2351315" cy="2351315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Diamond 10"/>
          <p:cNvSpPr/>
          <p:nvPr userDrawn="1"/>
        </p:nvSpPr>
        <p:spPr>
          <a:xfrm rot="10800000">
            <a:off x="5045822" y="4568062"/>
            <a:ext cx="2351315" cy="2351315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223649" y="5437958"/>
            <a:ext cx="1995659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1" y="2600613"/>
            <a:ext cx="3718315" cy="1524701"/>
          </a:xfrm>
        </p:spPr>
        <p:txBody>
          <a:bodyPr anchor="b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4380544" y="7362124"/>
            <a:ext cx="3718315" cy="1524701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Diamond 14"/>
          <p:cNvSpPr/>
          <p:nvPr userDrawn="1"/>
        </p:nvSpPr>
        <p:spPr>
          <a:xfrm>
            <a:off x="7986568" y="4321320"/>
            <a:ext cx="2351315" cy="2351315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Diamond 15"/>
          <p:cNvSpPr/>
          <p:nvPr userDrawn="1"/>
        </p:nvSpPr>
        <p:spPr>
          <a:xfrm>
            <a:off x="7986568" y="4568062"/>
            <a:ext cx="2351315" cy="2351315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8164395" y="5437958"/>
            <a:ext cx="1995659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7266617" y="2600613"/>
            <a:ext cx="3718315" cy="1524701"/>
          </a:xfrm>
        </p:spPr>
        <p:txBody>
          <a:bodyPr anchor="b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Diamond 18"/>
          <p:cNvSpPr/>
          <p:nvPr userDrawn="1"/>
        </p:nvSpPr>
        <p:spPr>
          <a:xfrm rot="10800000">
            <a:off x="10927314" y="4814804"/>
            <a:ext cx="2351315" cy="2351315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0" name="Diamond 19"/>
          <p:cNvSpPr/>
          <p:nvPr userDrawn="1"/>
        </p:nvSpPr>
        <p:spPr>
          <a:xfrm rot="10800000">
            <a:off x="10927314" y="4568062"/>
            <a:ext cx="2351315" cy="2351315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105141" y="5437958"/>
            <a:ext cx="1995659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243942" y="7362124"/>
            <a:ext cx="3718315" cy="1524701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Diamond 22"/>
          <p:cNvSpPr/>
          <p:nvPr userDrawn="1"/>
        </p:nvSpPr>
        <p:spPr>
          <a:xfrm>
            <a:off x="13868060" y="4321320"/>
            <a:ext cx="2351315" cy="2351315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4" name="Diamond 23"/>
          <p:cNvSpPr/>
          <p:nvPr userDrawn="1"/>
        </p:nvSpPr>
        <p:spPr>
          <a:xfrm>
            <a:off x="13868060" y="4568062"/>
            <a:ext cx="2351315" cy="2351315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4045887" y="5437958"/>
            <a:ext cx="1995659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3184558" y="2600613"/>
            <a:ext cx="3718315" cy="1524701"/>
          </a:xfrm>
        </p:spPr>
        <p:txBody>
          <a:bodyPr anchor="b"/>
          <a:lstStyle>
            <a:lvl1pPr marL="0" indent="0" algn="l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94764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process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 userDrawn="1"/>
        </p:nvCxnSpPr>
        <p:spPr>
          <a:xfrm>
            <a:off x="0" y="4227512"/>
            <a:ext cx="18288000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iamond 4"/>
          <p:cNvSpPr/>
          <p:nvPr userDrawn="1"/>
        </p:nvSpPr>
        <p:spPr>
          <a:xfrm>
            <a:off x="3937000" y="3588883"/>
            <a:ext cx="1277258" cy="1277258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 rot="18900000">
            <a:off x="4642653" y="2656178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6" hasCustomPrompt="1"/>
          </p:nvPr>
        </p:nvSpPr>
        <p:spPr>
          <a:xfrm rot="18900000">
            <a:off x="13782910" y="2656179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 rot="18900000">
            <a:off x="3990571" y="5012235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6732863" y="5175213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 rot="18900000">
            <a:off x="9827014" y="5012235"/>
            <a:ext cx="2311707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 rot="18900000">
            <a:off x="7396867" y="2816416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2" hasCustomPrompt="1"/>
          </p:nvPr>
        </p:nvSpPr>
        <p:spPr>
          <a:xfrm rot="18900000">
            <a:off x="10651818" y="2816417"/>
            <a:ext cx="2465051" cy="56941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7000825"/>
            <a:ext cx="5724525" cy="2048004"/>
          </a:xfr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578969" y="7188201"/>
            <a:ext cx="7686431" cy="1663700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Diamond 7"/>
          <p:cNvSpPr/>
          <p:nvPr userDrawn="1"/>
        </p:nvSpPr>
        <p:spPr>
          <a:xfrm>
            <a:off x="5885543" y="3908197"/>
            <a:ext cx="638629" cy="638629"/>
          </a:xfrm>
          <a:prstGeom prst="diamond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Diamond 8"/>
          <p:cNvSpPr/>
          <p:nvPr userDrawn="1"/>
        </p:nvSpPr>
        <p:spPr>
          <a:xfrm>
            <a:off x="7195457" y="3908197"/>
            <a:ext cx="638629" cy="638629"/>
          </a:xfrm>
          <a:prstGeom prst="diamon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Diamond 5"/>
          <p:cNvSpPr/>
          <p:nvPr userDrawn="1"/>
        </p:nvSpPr>
        <p:spPr>
          <a:xfrm>
            <a:off x="8505371" y="3588883"/>
            <a:ext cx="1277258" cy="1277258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Diamond 9"/>
          <p:cNvSpPr/>
          <p:nvPr userDrawn="1"/>
        </p:nvSpPr>
        <p:spPr>
          <a:xfrm>
            <a:off x="10453914" y="3908197"/>
            <a:ext cx="638629" cy="638629"/>
          </a:xfrm>
          <a:prstGeom prst="diamond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Diamond 10"/>
          <p:cNvSpPr/>
          <p:nvPr userDrawn="1"/>
        </p:nvSpPr>
        <p:spPr>
          <a:xfrm>
            <a:off x="11763828" y="3908197"/>
            <a:ext cx="638629" cy="638629"/>
          </a:xfrm>
          <a:prstGeom prst="diamon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Diamond 6"/>
          <p:cNvSpPr/>
          <p:nvPr userDrawn="1"/>
        </p:nvSpPr>
        <p:spPr>
          <a:xfrm>
            <a:off x="13073743" y="3588883"/>
            <a:ext cx="1277258" cy="1277258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169650" y="9616425"/>
            <a:ext cx="6781800" cy="547603"/>
          </a:xfrm>
        </p:spPr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6757650" y="8877368"/>
            <a:ext cx="1219200" cy="101285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41014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 rot="10800000">
            <a:off x="11160125" y="375620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03351" y="1398588"/>
            <a:ext cx="5111750" cy="748823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7017038" y="5031869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7" name="Straight Connector 6"/>
          <p:cNvCxnSpPr>
            <a:stCxn id="6" idx="6"/>
            <a:endCxn id="8" idx="2"/>
          </p:cNvCxnSpPr>
          <p:nvPr userDrawn="1"/>
        </p:nvCxnSpPr>
        <p:spPr>
          <a:xfrm>
            <a:off x="7238711" y="5142706"/>
            <a:ext cx="566973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 userDrawn="1"/>
        </p:nvSpPr>
        <p:spPr>
          <a:xfrm>
            <a:off x="12908446" y="5031869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1298262" y="3883593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60126" y="5361730"/>
            <a:ext cx="3718316" cy="352509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6" name="Straight Connector 15"/>
          <p:cNvCxnSpPr>
            <a:stCxn id="8" idx="6"/>
          </p:cNvCxnSpPr>
          <p:nvPr userDrawn="1"/>
        </p:nvCxnSpPr>
        <p:spPr>
          <a:xfrm>
            <a:off x="13130119" y="5142706"/>
            <a:ext cx="515788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7127875" y="1398587"/>
            <a:ext cx="7740650" cy="2079553"/>
          </a:xfrm>
        </p:spPr>
        <p:txBody>
          <a:bodyPr anchor="t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614208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5" name="Straight Connector 4"/>
          <p:cNvCxnSpPr>
            <a:endCxn id="8" idx="2"/>
          </p:cNvCxnSpPr>
          <p:nvPr userDrawn="1"/>
        </p:nvCxnSpPr>
        <p:spPr>
          <a:xfrm>
            <a:off x="-6350" y="5141913"/>
            <a:ext cx="3146909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 userDrawn="1"/>
        </p:nvSpPr>
        <p:spPr>
          <a:xfrm>
            <a:off x="3140559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Freeform: Shape 10"/>
          <p:cNvSpPr/>
          <p:nvPr userDrawn="1"/>
        </p:nvSpPr>
        <p:spPr>
          <a:xfrm rot="10800000">
            <a:off x="1403350" y="375620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541487" y="3883593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1" y="5361730"/>
            <a:ext cx="3718315" cy="352509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5" name="Straight Connector 14"/>
          <p:cNvCxnSpPr>
            <a:stCxn id="8" idx="6"/>
            <a:endCxn id="23" idx="2"/>
          </p:cNvCxnSpPr>
          <p:nvPr userDrawn="1"/>
        </p:nvCxnSpPr>
        <p:spPr>
          <a:xfrm>
            <a:off x="3362232" y="5141913"/>
            <a:ext cx="567093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 userDrawn="1"/>
        </p:nvSpPr>
        <p:spPr>
          <a:xfrm>
            <a:off x="9033163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7284842" y="543154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22979" y="5784016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280079" y="1416584"/>
            <a:ext cx="3718315" cy="3525096"/>
          </a:xfrm>
        </p:spPr>
        <p:txBody>
          <a:bodyPr anchor="b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0" name="Straight Connector 29"/>
          <p:cNvCxnSpPr>
            <a:stCxn id="23" idx="6"/>
            <a:endCxn id="38" idx="2"/>
          </p:cNvCxnSpPr>
          <p:nvPr userDrawn="1"/>
        </p:nvCxnSpPr>
        <p:spPr>
          <a:xfrm>
            <a:off x="9254836" y="5141913"/>
            <a:ext cx="566458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 userDrawn="1"/>
        </p:nvSpPr>
        <p:spPr>
          <a:xfrm>
            <a:off x="14919417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0" name="Freeform: Shape 39"/>
          <p:cNvSpPr/>
          <p:nvPr userDrawn="1"/>
        </p:nvSpPr>
        <p:spPr>
          <a:xfrm rot="10800000">
            <a:off x="13156807" y="375620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3294944" y="3883593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3143765" y="5361730"/>
            <a:ext cx="3718315" cy="352509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43" name="Straight Connector 42"/>
          <p:cNvCxnSpPr>
            <a:stCxn id="38" idx="6"/>
          </p:cNvCxnSpPr>
          <p:nvPr userDrawn="1"/>
        </p:nvCxnSpPr>
        <p:spPr>
          <a:xfrm>
            <a:off x="15141090" y="5141913"/>
            <a:ext cx="3152868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035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5" name="Straight Connector 4"/>
          <p:cNvCxnSpPr>
            <a:endCxn id="8" idx="2"/>
          </p:cNvCxnSpPr>
          <p:nvPr userDrawn="1"/>
        </p:nvCxnSpPr>
        <p:spPr>
          <a:xfrm>
            <a:off x="-6350" y="5141913"/>
            <a:ext cx="3146909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 userDrawn="1"/>
        </p:nvSpPr>
        <p:spPr>
          <a:xfrm>
            <a:off x="3140559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1384300" y="543154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22437" y="5784016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398587" y="1416584"/>
            <a:ext cx="3718315" cy="3525096"/>
          </a:xfrm>
        </p:spPr>
        <p:txBody>
          <a:bodyPr anchor="b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0" name="Straight Connector 29"/>
          <p:cNvCxnSpPr>
            <a:stCxn id="8" idx="6"/>
            <a:endCxn id="38" idx="2"/>
          </p:cNvCxnSpPr>
          <p:nvPr userDrawn="1"/>
        </p:nvCxnSpPr>
        <p:spPr>
          <a:xfrm>
            <a:off x="3362232" y="5141913"/>
            <a:ext cx="5675693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 userDrawn="1"/>
        </p:nvSpPr>
        <p:spPr>
          <a:xfrm>
            <a:off x="9037925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0" name="Freeform: Shape 39"/>
          <p:cNvSpPr/>
          <p:nvPr userDrawn="1"/>
        </p:nvSpPr>
        <p:spPr>
          <a:xfrm rot="10800000">
            <a:off x="7275315" y="375620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7413452" y="3883593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262273" y="5361730"/>
            <a:ext cx="3718315" cy="352509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43" name="Straight Connector 42"/>
          <p:cNvCxnSpPr>
            <a:stCxn id="38" idx="6"/>
          </p:cNvCxnSpPr>
          <p:nvPr userDrawn="1"/>
        </p:nvCxnSpPr>
        <p:spPr>
          <a:xfrm>
            <a:off x="9259598" y="5141913"/>
            <a:ext cx="9028402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141071" y="1398588"/>
            <a:ext cx="5743579" cy="326389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34921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5" name="Straight Connector 4"/>
          <p:cNvCxnSpPr>
            <a:endCxn id="8" idx="2"/>
          </p:cNvCxnSpPr>
          <p:nvPr userDrawn="1"/>
        </p:nvCxnSpPr>
        <p:spPr>
          <a:xfrm>
            <a:off x="-6350" y="5141913"/>
            <a:ext cx="3146909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 userDrawn="1"/>
        </p:nvSpPr>
        <p:spPr>
          <a:xfrm>
            <a:off x="3140559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Freeform: Shape 10"/>
          <p:cNvSpPr/>
          <p:nvPr userDrawn="1"/>
        </p:nvSpPr>
        <p:spPr>
          <a:xfrm rot="10800000">
            <a:off x="1403350" y="375620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541487" y="3883593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03351" y="5361730"/>
            <a:ext cx="3718315" cy="352509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5" name="Straight Connector 14"/>
          <p:cNvCxnSpPr>
            <a:stCxn id="8" idx="6"/>
            <a:endCxn id="23" idx="2"/>
          </p:cNvCxnSpPr>
          <p:nvPr userDrawn="1"/>
        </p:nvCxnSpPr>
        <p:spPr>
          <a:xfrm>
            <a:off x="3362232" y="5141913"/>
            <a:ext cx="7547552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 userDrawn="1"/>
        </p:nvSpPr>
        <p:spPr>
          <a:xfrm>
            <a:off x="10909784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9148763" y="543154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9286900" y="5784016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0" y="1416584"/>
            <a:ext cx="3718315" cy="3525096"/>
          </a:xfrm>
        </p:spPr>
        <p:txBody>
          <a:bodyPr anchor="b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0" name="Straight Connector 29"/>
          <p:cNvCxnSpPr>
            <a:stCxn id="23" idx="6"/>
          </p:cNvCxnSpPr>
          <p:nvPr userDrawn="1"/>
        </p:nvCxnSpPr>
        <p:spPr>
          <a:xfrm>
            <a:off x="11131457" y="5141913"/>
            <a:ext cx="7169243" cy="15826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03350" y="1398588"/>
            <a:ext cx="5724525" cy="226518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9144000" y="6624073"/>
            <a:ext cx="5724525" cy="226518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49905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5" name="Straight Connector 4"/>
          <p:cNvCxnSpPr>
            <a:endCxn id="23" idx="2"/>
          </p:cNvCxnSpPr>
          <p:nvPr userDrawn="1"/>
        </p:nvCxnSpPr>
        <p:spPr>
          <a:xfrm>
            <a:off x="0" y="5141913"/>
            <a:ext cx="9037926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 userDrawn="1"/>
        </p:nvSpPr>
        <p:spPr>
          <a:xfrm>
            <a:off x="9037926" y="5031076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7275750" y="543154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13887" y="5784016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cxnSp>
        <p:nvCxnSpPr>
          <p:cNvPr id="30" name="Straight Connector 29"/>
          <p:cNvCxnSpPr>
            <a:stCxn id="23" idx="6"/>
          </p:cNvCxnSpPr>
          <p:nvPr userDrawn="1"/>
        </p:nvCxnSpPr>
        <p:spPr>
          <a:xfrm>
            <a:off x="9259599" y="5141913"/>
            <a:ext cx="9028401" cy="1993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403350" y="1398588"/>
            <a:ext cx="15481300" cy="348804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1547085" y="5431540"/>
            <a:ext cx="5337565" cy="3455285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0730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5141913"/>
            <a:ext cx="9037926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amond 22"/>
          <p:cNvSpPr/>
          <p:nvPr userDrawn="1"/>
        </p:nvSpPr>
        <p:spPr>
          <a:xfrm>
            <a:off x="9037926" y="5031076"/>
            <a:ext cx="221673" cy="221673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7280080" y="5431541"/>
            <a:ext cx="3718316" cy="1108444"/>
          </a:xfrm>
          <a:custGeom>
            <a:avLst/>
            <a:gdLst>
              <a:gd name="connsiteX0" fmla="*/ 3718316 w 3718316"/>
              <a:gd name="connsiteY0" fmla="*/ 1108444 h 1108444"/>
              <a:gd name="connsiteX1" fmla="*/ 0 w 3718316"/>
              <a:gd name="connsiteY1" fmla="*/ 1108444 h 1108444"/>
              <a:gd name="connsiteX2" fmla="*/ 0 w 3718316"/>
              <a:gd name="connsiteY2" fmla="*/ 202304 h 1108444"/>
              <a:gd name="connsiteX3" fmla="*/ 1751347 w 3718316"/>
              <a:gd name="connsiteY3" fmla="*/ 202304 h 1108444"/>
              <a:gd name="connsiteX4" fmla="*/ 1868683 w 3718316"/>
              <a:gd name="connsiteY4" fmla="*/ 0 h 1108444"/>
              <a:gd name="connsiteX5" fmla="*/ 1986019 w 3718316"/>
              <a:gd name="connsiteY5" fmla="*/ 202304 h 1108444"/>
              <a:gd name="connsiteX6" fmla="*/ 3718316 w 3718316"/>
              <a:gd name="connsiteY6" fmla="*/ 202304 h 110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8316" h="1108444">
                <a:moveTo>
                  <a:pt x="3718316" y="1108444"/>
                </a:moveTo>
                <a:lnTo>
                  <a:pt x="0" y="1108444"/>
                </a:lnTo>
                <a:lnTo>
                  <a:pt x="0" y="202304"/>
                </a:lnTo>
                <a:lnTo>
                  <a:pt x="1751347" y="202304"/>
                </a:lnTo>
                <a:lnTo>
                  <a:pt x="1868683" y="0"/>
                </a:lnTo>
                <a:lnTo>
                  <a:pt x="1986019" y="202304"/>
                </a:lnTo>
                <a:lnTo>
                  <a:pt x="3718316" y="202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18217" y="5784016"/>
            <a:ext cx="3432517" cy="611524"/>
          </a:xfrm>
        </p:spPr>
        <p:txBody>
          <a:bodyPr numCol="1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9259599" y="5141913"/>
            <a:ext cx="9028401" cy="1993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280081" y="6705600"/>
            <a:ext cx="3718315" cy="2181226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1" name="Straight Connector 10"/>
          <p:cNvCxnSpPr>
            <a:stCxn id="23" idx="0"/>
          </p:cNvCxnSpPr>
          <p:nvPr userDrawn="1"/>
        </p:nvCxnSpPr>
        <p:spPr>
          <a:xfrm flipH="1" flipV="1">
            <a:off x="9144000" y="0"/>
            <a:ext cx="4763" cy="5031076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568113" y="1398588"/>
            <a:ext cx="2465051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9254837" y="1424925"/>
            <a:ext cx="6010563" cy="543081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4419599" y="4461658"/>
            <a:ext cx="2465051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49095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9144000" y="1398588"/>
            <a:ext cx="7740650" cy="748823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13" name="Straight Connector 12"/>
          <p:cNvCxnSpPr>
            <a:endCxn id="14" idx="2"/>
          </p:cNvCxnSpPr>
          <p:nvPr userDrawn="1"/>
        </p:nvCxnSpPr>
        <p:spPr>
          <a:xfrm>
            <a:off x="0" y="5141913"/>
            <a:ext cx="8452592" cy="793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8452592" y="5031869"/>
            <a:ext cx="221673" cy="22167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38850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nif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72" name="Freeform: Shape 71"/>
          <p:cNvSpPr/>
          <p:nvPr userDrawn="1"/>
        </p:nvSpPr>
        <p:spPr>
          <a:xfrm rot="2700000">
            <a:off x="5703897" y="2881455"/>
            <a:ext cx="3695942" cy="5915801"/>
          </a:xfrm>
          <a:custGeom>
            <a:avLst/>
            <a:gdLst>
              <a:gd name="connsiteX0" fmla="*/ 797273 w 3695942"/>
              <a:gd name="connsiteY0" fmla="*/ 797271 h 5915801"/>
              <a:gd name="connsiteX1" fmla="*/ 362059 w 3695942"/>
              <a:gd name="connsiteY1" fmla="*/ 1847971 h 5915801"/>
              <a:gd name="connsiteX2" fmla="*/ 1847972 w 3695942"/>
              <a:gd name="connsiteY2" fmla="*/ 3333884 h 5915801"/>
              <a:gd name="connsiteX3" fmla="*/ 3333885 w 3695942"/>
              <a:gd name="connsiteY3" fmla="*/ 1847971 h 5915801"/>
              <a:gd name="connsiteX4" fmla="*/ 1847972 w 3695942"/>
              <a:gd name="connsiteY4" fmla="*/ 362057 h 5915801"/>
              <a:gd name="connsiteX5" fmla="*/ 797273 w 3695942"/>
              <a:gd name="connsiteY5" fmla="*/ 797271 h 5915801"/>
              <a:gd name="connsiteX6" fmla="*/ 541259 w 3695942"/>
              <a:gd name="connsiteY6" fmla="*/ 541258 h 5915801"/>
              <a:gd name="connsiteX7" fmla="*/ 1847971 w 3695942"/>
              <a:gd name="connsiteY7" fmla="*/ 0 h 5915801"/>
              <a:gd name="connsiteX8" fmla="*/ 3695942 w 3695942"/>
              <a:gd name="connsiteY8" fmla="*/ 1847971 h 5915801"/>
              <a:gd name="connsiteX9" fmla="*/ 2220402 w 3695942"/>
              <a:gd name="connsiteY9" fmla="*/ 3658398 h 5915801"/>
              <a:gd name="connsiteX10" fmla="*/ 2044562 w 3695942"/>
              <a:gd name="connsiteY10" fmla="*/ 3685234 h 5915801"/>
              <a:gd name="connsiteX11" fmla="*/ 2044562 w 3695942"/>
              <a:gd name="connsiteY11" fmla="*/ 5719208 h 5915801"/>
              <a:gd name="connsiteX12" fmla="*/ 1847969 w 3695942"/>
              <a:gd name="connsiteY12" fmla="*/ 5915801 h 5915801"/>
              <a:gd name="connsiteX13" fmla="*/ 1847969 w 3695942"/>
              <a:gd name="connsiteY13" fmla="*/ 5915800 h 5915801"/>
              <a:gd name="connsiteX14" fmla="*/ 1651376 w 3695942"/>
              <a:gd name="connsiteY14" fmla="*/ 5719207 h 5915801"/>
              <a:gd name="connsiteX15" fmla="*/ 1651377 w 3695942"/>
              <a:gd name="connsiteY15" fmla="*/ 3685234 h 5915801"/>
              <a:gd name="connsiteX16" fmla="*/ 1475541 w 3695942"/>
              <a:gd name="connsiteY16" fmla="*/ 3658398 h 5915801"/>
              <a:gd name="connsiteX17" fmla="*/ 0 w 3695942"/>
              <a:gd name="connsiteY17" fmla="*/ 1847971 h 5915801"/>
              <a:gd name="connsiteX18" fmla="*/ 541259 w 3695942"/>
              <a:gd name="connsiteY18" fmla="*/ 541258 h 591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5942" h="5915801">
                <a:moveTo>
                  <a:pt x="797273" y="797271"/>
                </a:moveTo>
                <a:cubicBezTo>
                  <a:pt x="528375" y="1066169"/>
                  <a:pt x="362059" y="1437647"/>
                  <a:pt x="362059" y="1847971"/>
                </a:cubicBezTo>
                <a:cubicBezTo>
                  <a:pt x="362059" y="2668617"/>
                  <a:pt x="1027325" y="3333884"/>
                  <a:pt x="1847972" y="3333884"/>
                </a:cubicBezTo>
                <a:cubicBezTo>
                  <a:pt x="2668619" y="3333884"/>
                  <a:pt x="3333885" y="2668617"/>
                  <a:pt x="3333885" y="1847971"/>
                </a:cubicBezTo>
                <a:cubicBezTo>
                  <a:pt x="3333885" y="1027324"/>
                  <a:pt x="2668619" y="362057"/>
                  <a:pt x="1847972" y="362057"/>
                </a:cubicBezTo>
                <a:cubicBezTo>
                  <a:pt x="1437648" y="362058"/>
                  <a:pt x="1066170" y="528374"/>
                  <a:pt x="797273" y="797271"/>
                </a:cubicBezTo>
                <a:close/>
                <a:moveTo>
                  <a:pt x="541259" y="541258"/>
                </a:moveTo>
                <a:cubicBezTo>
                  <a:pt x="875676" y="206841"/>
                  <a:pt x="1337668" y="0"/>
                  <a:pt x="1847971" y="0"/>
                </a:cubicBezTo>
                <a:cubicBezTo>
                  <a:pt x="2868577" y="0"/>
                  <a:pt x="3695942" y="827365"/>
                  <a:pt x="3695942" y="1847971"/>
                </a:cubicBezTo>
                <a:cubicBezTo>
                  <a:pt x="3695942" y="2741001"/>
                  <a:pt x="3062491" y="3486081"/>
                  <a:pt x="2220402" y="3658398"/>
                </a:cubicBezTo>
                <a:lnTo>
                  <a:pt x="2044562" y="3685234"/>
                </a:lnTo>
                <a:lnTo>
                  <a:pt x="2044562" y="5719208"/>
                </a:lnTo>
                <a:cubicBezTo>
                  <a:pt x="2044562" y="5827783"/>
                  <a:pt x="1956544" y="5915801"/>
                  <a:pt x="1847969" y="5915801"/>
                </a:cubicBezTo>
                <a:lnTo>
                  <a:pt x="1847969" y="5915800"/>
                </a:lnTo>
                <a:cubicBezTo>
                  <a:pt x="1739394" y="5915800"/>
                  <a:pt x="1651376" y="5827782"/>
                  <a:pt x="1651376" y="5719207"/>
                </a:cubicBezTo>
                <a:lnTo>
                  <a:pt x="1651377" y="3685234"/>
                </a:lnTo>
                <a:lnTo>
                  <a:pt x="1475541" y="3658398"/>
                </a:lnTo>
                <a:cubicBezTo>
                  <a:pt x="633452" y="3486081"/>
                  <a:pt x="0" y="2741001"/>
                  <a:pt x="0" y="1847971"/>
                </a:cubicBezTo>
                <a:cubicBezTo>
                  <a:pt x="0" y="1337668"/>
                  <a:pt x="206841" y="875676"/>
                  <a:pt x="541259" y="54125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1" name="Freeform: Shape 50"/>
          <p:cNvSpPr/>
          <p:nvPr userDrawn="1"/>
        </p:nvSpPr>
        <p:spPr>
          <a:xfrm rot="19800000">
            <a:off x="8539033" y="2073743"/>
            <a:ext cx="1588054" cy="2183773"/>
          </a:xfrm>
          <a:custGeom>
            <a:avLst/>
            <a:gdLst>
              <a:gd name="connsiteX0" fmla="*/ 327872 w 1588054"/>
              <a:gd name="connsiteY0" fmla="*/ 0 h 2183773"/>
              <a:gd name="connsiteX1" fmla="*/ 510788 w 1588054"/>
              <a:gd name="connsiteY1" fmla="*/ 118292 h 2183773"/>
              <a:gd name="connsiteX2" fmla="*/ 1585097 w 1588054"/>
              <a:gd name="connsiteY2" fmla="*/ 2051410 h 2183773"/>
              <a:gd name="connsiteX3" fmla="*/ 1588054 w 1588054"/>
              <a:gd name="connsiteY3" fmla="*/ 2183773 h 2183773"/>
              <a:gd name="connsiteX4" fmla="*/ 932943 w 1588054"/>
              <a:gd name="connsiteY4" fmla="*/ 2183773 h 2183773"/>
              <a:gd name="connsiteX5" fmla="*/ 932277 w 1588054"/>
              <a:gd name="connsiteY5" fmla="*/ 2117963 h 2183773"/>
              <a:gd name="connsiteX6" fmla="*/ 868717 w 1588054"/>
              <a:gd name="connsiteY6" fmla="*/ 1727409 h 2183773"/>
              <a:gd name="connsiteX7" fmla="*/ 116225 w 1588054"/>
              <a:gd name="connsiteY7" fmla="*/ 642603 h 2183773"/>
              <a:gd name="connsiteX8" fmla="*/ 0 w 1588054"/>
              <a:gd name="connsiteY8" fmla="*/ 567891 h 2183773"/>
              <a:gd name="connsiteX9" fmla="*/ 327872 w 1588054"/>
              <a:gd name="connsiteY9" fmla="*/ 0 h 218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88054" h="2183773">
                <a:moveTo>
                  <a:pt x="327872" y="0"/>
                </a:moveTo>
                <a:lnTo>
                  <a:pt x="510788" y="118292"/>
                </a:lnTo>
                <a:cubicBezTo>
                  <a:pt x="1154406" y="582464"/>
                  <a:pt x="1531952" y="1299400"/>
                  <a:pt x="1585097" y="2051410"/>
                </a:cubicBezTo>
                <a:lnTo>
                  <a:pt x="1588054" y="2183773"/>
                </a:lnTo>
                <a:lnTo>
                  <a:pt x="932943" y="2183773"/>
                </a:lnTo>
                <a:lnTo>
                  <a:pt x="932277" y="2117963"/>
                </a:lnTo>
                <a:cubicBezTo>
                  <a:pt x="924499" y="1988393"/>
                  <a:pt x="903621" y="1857675"/>
                  <a:pt x="868717" y="1727409"/>
                </a:cubicBezTo>
                <a:cubicBezTo>
                  <a:pt x="746551" y="1271481"/>
                  <a:pt x="472804" y="896648"/>
                  <a:pt x="116225" y="642603"/>
                </a:cubicBezTo>
                <a:lnTo>
                  <a:pt x="0" y="567891"/>
                </a:lnTo>
                <a:lnTo>
                  <a:pt x="327872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2" name="Freeform: Shape 51"/>
          <p:cNvSpPr/>
          <p:nvPr userDrawn="1"/>
        </p:nvSpPr>
        <p:spPr>
          <a:xfrm rot="19800000">
            <a:off x="9680792" y="4049342"/>
            <a:ext cx="1590213" cy="2185140"/>
          </a:xfrm>
          <a:custGeom>
            <a:avLst/>
            <a:gdLst>
              <a:gd name="connsiteX0" fmla="*/ 1589747 w 1590213"/>
              <a:gd name="connsiteY0" fmla="*/ 0 h 2185140"/>
              <a:gd name="connsiteX1" fmla="*/ 1590213 w 1590213"/>
              <a:gd name="connsiteY1" fmla="*/ 20834 h 2185140"/>
              <a:gd name="connsiteX2" fmla="*/ 1241066 w 1590213"/>
              <a:gd name="connsiteY2" fmla="*/ 1255449 h 2185140"/>
              <a:gd name="connsiteX3" fmla="*/ 346432 w 1590213"/>
              <a:gd name="connsiteY3" fmla="*/ 2175126 h 2185140"/>
              <a:gd name="connsiteX4" fmla="*/ 328156 w 1590213"/>
              <a:gd name="connsiteY4" fmla="*/ 2185140 h 2185140"/>
              <a:gd name="connsiteX5" fmla="*/ 0 w 1590213"/>
              <a:gd name="connsiteY5" fmla="*/ 1616757 h 2185140"/>
              <a:gd name="connsiteX6" fmla="*/ 25268 w 1590213"/>
              <a:gd name="connsiteY6" fmla="*/ 1602508 h 2185140"/>
              <a:gd name="connsiteX7" fmla="*/ 933729 w 1590213"/>
              <a:gd name="connsiteY7" fmla="*/ 29007 h 2185140"/>
              <a:gd name="connsiteX8" fmla="*/ 933435 w 1590213"/>
              <a:gd name="connsiteY8" fmla="*/ 0 h 2185140"/>
              <a:gd name="connsiteX9" fmla="*/ 1589747 w 1590213"/>
              <a:gd name="connsiteY9" fmla="*/ 0 h 218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0213" h="2185140">
                <a:moveTo>
                  <a:pt x="1589747" y="0"/>
                </a:moveTo>
                <a:lnTo>
                  <a:pt x="1590213" y="20834"/>
                </a:lnTo>
                <a:cubicBezTo>
                  <a:pt x="1579289" y="441455"/>
                  <a:pt x="1466240" y="865435"/>
                  <a:pt x="1241066" y="1255449"/>
                </a:cubicBezTo>
                <a:cubicBezTo>
                  <a:pt x="1015891" y="1645462"/>
                  <a:pt x="705238" y="1955355"/>
                  <a:pt x="346432" y="2175126"/>
                </a:cubicBezTo>
                <a:lnTo>
                  <a:pt x="328156" y="2185140"/>
                </a:lnTo>
                <a:lnTo>
                  <a:pt x="0" y="1616757"/>
                </a:lnTo>
                <a:lnTo>
                  <a:pt x="25268" y="1602508"/>
                </a:lnTo>
                <a:cubicBezTo>
                  <a:pt x="566879" y="1260414"/>
                  <a:pt x="908273" y="669103"/>
                  <a:pt x="933729" y="29007"/>
                </a:cubicBezTo>
                <a:lnTo>
                  <a:pt x="933435" y="0"/>
                </a:lnTo>
                <a:lnTo>
                  <a:pt x="158974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3" name="Freeform: Shape 52"/>
          <p:cNvSpPr/>
          <p:nvPr userDrawn="1"/>
        </p:nvSpPr>
        <p:spPr>
          <a:xfrm rot="19800000">
            <a:off x="8154437" y="6484759"/>
            <a:ext cx="2521294" cy="895451"/>
          </a:xfrm>
          <a:custGeom>
            <a:avLst/>
            <a:gdLst>
              <a:gd name="connsiteX0" fmla="*/ 2193739 w 2521294"/>
              <a:gd name="connsiteY0" fmla="*/ 13 h 895451"/>
              <a:gd name="connsiteX1" fmla="*/ 2521294 w 2521294"/>
              <a:gd name="connsiteY1" fmla="*/ 567355 h 895451"/>
              <a:gd name="connsiteX2" fmla="*/ 2405186 w 2521294"/>
              <a:gd name="connsiteY2" fmla="*/ 630976 h 895451"/>
              <a:gd name="connsiteX3" fmla="*/ 193902 w 2521294"/>
              <a:gd name="connsiteY3" fmla="*/ 667156 h 895451"/>
              <a:gd name="connsiteX4" fmla="*/ 0 w 2521294"/>
              <a:gd name="connsiteY4" fmla="*/ 567892 h 895451"/>
              <a:gd name="connsiteX5" fmla="*/ 327872 w 2521294"/>
              <a:gd name="connsiteY5" fmla="*/ 0 h 895451"/>
              <a:gd name="connsiteX6" fmla="*/ 450687 w 2521294"/>
              <a:gd name="connsiteY6" fmla="*/ 63299 h 895451"/>
              <a:gd name="connsiteX7" fmla="*/ 1766403 w 2521294"/>
              <a:gd name="connsiteY7" fmla="*/ 172573 h 895451"/>
              <a:gd name="connsiteX8" fmla="*/ 2136412 w 2521294"/>
              <a:gd name="connsiteY8" fmla="*/ 32341 h 895451"/>
              <a:gd name="connsiteX9" fmla="*/ 2193739 w 2521294"/>
              <a:gd name="connsiteY9" fmla="*/ 13 h 89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294" h="895451">
                <a:moveTo>
                  <a:pt x="2193739" y="13"/>
                </a:moveTo>
                <a:lnTo>
                  <a:pt x="2521294" y="567355"/>
                </a:lnTo>
                <a:lnTo>
                  <a:pt x="2405186" y="630976"/>
                </a:lnTo>
                <a:cubicBezTo>
                  <a:pt x="1727354" y="960956"/>
                  <a:pt x="917695" y="992459"/>
                  <a:pt x="193902" y="667156"/>
                </a:cubicBezTo>
                <a:lnTo>
                  <a:pt x="0" y="567892"/>
                </a:lnTo>
                <a:lnTo>
                  <a:pt x="327872" y="0"/>
                </a:lnTo>
                <a:lnTo>
                  <a:pt x="450687" y="63299"/>
                </a:lnTo>
                <a:cubicBezTo>
                  <a:pt x="848986" y="245083"/>
                  <a:pt x="1310475" y="294738"/>
                  <a:pt x="1766403" y="172573"/>
                </a:cubicBezTo>
                <a:cubicBezTo>
                  <a:pt x="1896668" y="137668"/>
                  <a:pt x="2020313" y="90390"/>
                  <a:pt x="2136412" y="32341"/>
                </a:cubicBezTo>
                <a:lnTo>
                  <a:pt x="2193739" y="1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4" name="Text Placeholder 5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185928" y="2806224"/>
            <a:ext cx="57365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55" name="Text Placeholder 5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185928" y="6727801"/>
            <a:ext cx="57365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56" name="Text Placeholder 5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0319816" y="4674080"/>
            <a:ext cx="57365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57" name="Text Placeholder 5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7120846" y="4693198"/>
            <a:ext cx="24650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8" name="Text Placeholder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2001500" y="1997249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Text Placeholder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2001500" y="1338012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0" name="Text Placeholder 5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2001500" y="4731437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Text Placeholder 5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2001500" y="4072200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2" name="Text Placeholder 5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12001500" y="7465625"/>
            <a:ext cx="4867324" cy="1421200"/>
          </a:xfrm>
        </p:spPr>
        <p:txBody>
          <a:bodyPr anchor="t"/>
          <a:lstStyle>
            <a:lvl1pPr marL="0" indent="0" algn="l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Text Placeholder 5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2001500" y="6806388"/>
            <a:ext cx="4867324" cy="586241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403350" y="3633535"/>
            <a:ext cx="4525280" cy="3018343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20711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5" name="Freeform: Shape 24"/>
          <p:cNvSpPr/>
          <p:nvPr userDrawn="1"/>
        </p:nvSpPr>
        <p:spPr>
          <a:xfrm>
            <a:off x="1943100" y="3270250"/>
            <a:ext cx="4044119" cy="3182217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129256" y="4572495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Freeform: Shape 25"/>
          <p:cNvSpPr/>
          <p:nvPr userDrawn="1"/>
        </p:nvSpPr>
        <p:spPr>
          <a:xfrm>
            <a:off x="7121940" y="3270250"/>
            <a:ext cx="4044119" cy="3182217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7308096" y="4572495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8" name="Freeform: Shape 27"/>
          <p:cNvSpPr/>
          <p:nvPr userDrawn="1"/>
        </p:nvSpPr>
        <p:spPr>
          <a:xfrm>
            <a:off x="12300781" y="3270250"/>
            <a:ext cx="4044119" cy="3182217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2486937" y="4572495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00784" y="7188201"/>
            <a:ext cx="7686431" cy="166370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95388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rrow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/>
          <p:cNvSpPr/>
          <p:nvPr userDrawn="1"/>
        </p:nvSpPr>
        <p:spPr>
          <a:xfrm>
            <a:off x="5287954" y="3450053"/>
            <a:ext cx="3815617" cy="3002414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5357010" y="4642341"/>
            <a:ext cx="3248651" cy="5980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5" name="Freeform: Shape 24"/>
          <p:cNvSpPr/>
          <p:nvPr userDrawn="1"/>
        </p:nvSpPr>
        <p:spPr>
          <a:xfrm>
            <a:off x="1403350" y="3450053"/>
            <a:ext cx="3815617" cy="3002414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589506" y="4642341"/>
            <a:ext cx="3248651" cy="5980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8" name="Freeform: Shape 27"/>
          <p:cNvSpPr/>
          <p:nvPr userDrawn="1"/>
        </p:nvSpPr>
        <p:spPr>
          <a:xfrm>
            <a:off x="9172558" y="3421263"/>
            <a:ext cx="3815617" cy="3002414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9324221" y="4613551"/>
            <a:ext cx="3248651" cy="5980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00784" y="7188201"/>
            <a:ext cx="7686431" cy="166370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Freeform: Shape 11"/>
          <p:cNvSpPr/>
          <p:nvPr userDrawn="1"/>
        </p:nvSpPr>
        <p:spPr>
          <a:xfrm>
            <a:off x="13057163" y="3450053"/>
            <a:ext cx="3815617" cy="3002414"/>
          </a:xfrm>
          <a:custGeom>
            <a:avLst/>
            <a:gdLst>
              <a:gd name="connsiteX0" fmla="*/ 2453010 w 4044119"/>
              <a:gd name="connsiteY0" fmla="*/ 0 h 3182217"/>
              <a:gd name="connsiteX1" fmla="*/ 3630386 w 4044119"/>
              <a:gd name="connsiteY1" fmla="*/ 1177376 h 3182217"/>
              <a:gd name="connsiteX2" fmla="*/ 3751565 w 4044119"/>
              <a:gd name="connsiteY2" fmla="*/ 1298555 h 3182217"/>
              <a:gd name="connsiteX3" fmla="*/ 3915229 w 4044119"/>
              <a:gd name="connsiteY3" fmla="*/ 1462219 h 3182217"/>
              <a:gd name="connsiteX4" fmla="*/ 4044119 w 4044119"/>
              <a:gd name="connsiteY4" fmla="*/ 1591109 h 3182217"/>
              <a:gd name="connsiteX5" fmla="*/ 3915229 w 4044119"/>
              <a:gd name="connsiteY5" fmla="*/ 1719999 h 3182217"/>
              <a:gd name="connsiteX6" fmla="*/ 3751566 w 4044119"/>
              <a:gd name="connsiteY6" fmla="*/ 1883662 h 3182217"/>
              <a:gd name="connsiteX7" fmla="*/ 3630386 w 4044119"/>
              <a:gd name="connsiteY7" fmla="*/ 2004842 h 3182217"/>
              <a:gd name="connsiteX8" fmla="*/ 3630386 w 4044119"/>
              <a:gd name="connsiteY8" fmla="*/ 2004842 h 3182217"/>
              <a:gd name="connsiteX9" fmla="*/ 2453010 w 4044119"/>
              <a:gd name="connsiteY9" fmla="*/ 3182217 h 3182217"/>
              <a:gd name="connsiteX10" fmla="*/ 2039277 w 4044119"/>
              <a:gd name="connsiteY10" fmla="*/ 2768484 h 3182217"/>
              <a:gd name="connsiteX11" fmla="*/ 2924099 w 4044119"/>
              <a:gd name="connsiteY11" fmla="*/ 1883662 h 3182217"/>
              <a:gd name="connsiteX12" fmla="*/ 0 w 4044119"/>
              <a:gd name="connsiteY12" fmla="*/ 1883662 h 3182217"/>
              <a:gd name="connsiteX13" fmla="*/ 0 w 4044119"/>
              <a:gd name="connsiteY13" fmla="*/ 1298555 h 3182217"/>
              <a:gd name="connsiteX14" fmla="*/ 2924099 w 4044119"/>
              <a:gd name="connsiteY14" fmla="*/ 1298555 h 3182217"/>
              <a:gd name="connsiteX15" fmla="*/ 2039277 w 4044119"/>
              <a:gd name="connsiteY15" fmla="*/ 413733 h 318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119" h="3182217">
                <a:moveTo>
                  <a:pt x="2453010" y="0"/>
                </a:moveTo>
                <a:lnTo>
                  <a:pt x="3630386" y="1177376"/>
                </a:lnTo>
                <a:lnTo>
                  <a:pt x="3751565" y="1298555"/>
                </a:lnTo>
                <a:lnTo>
                  <a:pt x="3915229" y="1462219"/>
                </a:lnTo>
                <a:lnTo>
                  <a:pt x="4044119" y="1591109"/>
                </a:lnTo>
                <a:lnTo>
                  <a:pt x="3915229" y="1719999"/>
                </a:lnTo>
                <a:lnTo>
                  <a:pt x="3751566" y="1883662"/>
                </a:lnTo>
                <a:lnTo>
                  <a:pt x="3630386" y="2004842"/>
                </a:lnTo>
                <a:lnTo>
                  <a:pt x="3630386" y="2004842"/>
                </a:lnTo>
                <a:lnTo>
                  <a:pt x="2453010" y="3182217"/>
                </a:lnTo>
                <a:lnTo>
                  <a:pt x="2039277" y="2768484"/>
                </a:lnTo>
                <a:lnTo>
                  <a:pt x="2924099" y="1883662"/>
                </a:lnTo>
                <a:lnTo>
                  <a:pt x="0" y="1883662"/>
                </a:lnTo>
                <a:lnTo>
                  <a:pt x="0" y="1298555"/>
                </a:lnTo>
                <a:lnTo>
                  <a:pt x="2924099" y="1298555"/>
                </a:lnTo>
                <a:lnTo>
                  <a:pt x="2039277" y="413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3026687" y="4642341"/>
            <a:ext cx="3248651" cy="5980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9403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8415564" y="2873828"/>
            <a:ext cx="3615871" cy="5851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5" name="Rectangle 34"/>
          <p:cNvSpPr/>
          <p:nvPr userDrawn="1"/>
        </p:nvSpPr>
        <p:spPr>
          <a:xfrm>
            <a:off x="8415564" y="3458935"/>
            <a:ext cx="3615871" cy="11711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8415564" y="4630056"/>
            <a:ext cx="3615871" cy="2573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 userDrawn="1"/>
        </p:nvSpPr>
        <p:spPr>
          <a:xfrm>
            <a:off x="8415564" y="7203848"/>
            <a:ext cx="3615871" cy="314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8599174" y="2860737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8599174" y="3599543"/>
            <a:ext cx="3248651" cy="8418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8599174" y="4818741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8599174" y="5379809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35" hasCustomPrompt="1"/>
          </p:nvPr>
        </p:nvSpPr>
        <p:spPr>
          <a:xfrm>
            <a:off x="8599174" y="5940877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8599174" y="6501944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2729029" y="2873828"/>
            <a:ext cx="3615871" cy="5851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5" name="Rectangle 44"/>
          <p:cNvSpPr/>
          <p:nvPr userDrawn="1"/>
        </p:nvSpPr>
        <p:spPr>
          <a:xfrm>
            <a:off x="12729029" y="3458935"/>
            <a:ext cx="3615871" cy="11711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6" name="Rectangle 45"/>
          <p:cNvSpPr/>
          <p:nvPr userDrawn="1"/>
        </p:nvSpPr>
        <p:spPr>
          <a:xfrm>
            <a:off x="12729029" y="4630056"/>
            <a:ext cx="3615871" cy="25737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12729029" y="7203848"/>
            <a:ext cx="3615871" cy="3145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12912639" y="2860737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12912639" y="3599543"/>
            <a:ext cx="3248651" cy="8418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39" hasCustomPrompt="1"/>
          </p:nvPr>
        </p:nvSpPr>
        <p:spPr>
          <a:xfrm>
            <a:off x="12912639" y="4818741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40" hasCustomPrompt="1"/>
          </p:nvPr>
        </p:nvSpPr>
        <p:spPr>
          <a:xfrm>
            <a:off x="12912639" y="5379809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12912639" y="5940877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12912639" y="6501944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33818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022600" y="2021279"/>
            <a:ext cx="3615871" cy="5851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022600" y="2606386"/>
            <a:ext cx="3615871" cy="11711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022600" y="3777507"/>
            <a:ext cx="3615871" cy="25737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022600" y="6351299"/>
            <a:ext cx="3615871" cy="3145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06210" y="2008188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3206210" y="2746994"/>
            <a:ext cx="3248651" cy="8418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06210" y="3966192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3206210" y="4527260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06210" y="5088328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3206210" y="5649395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7336064" y="2021279"/>
            <a:ext cx="3615871" cy="5851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5" name="Rectangle 34"/>
          <p:cNvSpPr/>
          <p:nvPr userDrawn="1"/>
        </p:nvSpPr>
        <p:spPr>
          <a:xfrm>
            <a:off x="7336064" y="2606386"/>
            <a:ext cx="3615871" cy="11711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7336064" y="3777507"/>
            <a:ext cx="3615871" cy="2573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 userDrawn="1"/>
        </p:nvSpPr>
        <p:spPr>
          <a:xfrm>
            <a:off x="7336064" y="6351299"/>
            <a:ext cx="3615871" cy="314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7519674" y="2008188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7519674" y="2746994"/>
            <a:ext cx="3248651" cy="8418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7519674" y="3966192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7519674" y="4527260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35" hasCustomPrompt="1"/>
          </p:nvPr>
        </p:nvSpPr>
        <p:spPr>
          <a:xfrm>
            <a:off x="7519674" y="5088328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7519674" y="5649395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1649529" y="2021279"/>
            <a:ext cx="3615871" cy="5851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5" name="Rectangle 44"/>
          <p:cNvSpPr/>
          <p:nvPr userDrawn="1"/>
        </p:nvSpPr>
        <p:spPr>
          <a:xfrm>
            <a:off x="11649529" y="2606386"/>
            <a:ext cx="3615871" cy="11711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6" name="Rectangle 45"/>
          <p:cNvSpPr/>
          <p:nvPr userDrawn="1"/>
        </p:nvSpPr>
        <p:spPr>
          <a:xfrm>
            <a:off x="11649529" y="3777507"/>
            <a:ext cx="3615871" cy="25737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11649529" y="6351299"/>
            <a:ext cx="3615871" cy="3145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11833139" y="2008188"/>
            <a:ext cx="3248651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11833139" y="2746994"/>
            <a:ext cx="3248651" cy="8418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39" hasCustomPrompt="1"/>
          </p:nvPr>
        </p:nvSpPr>
        <p:spPr>
          <a:xfrm>
            <a:off x="11833139" y="3966192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40" hasCustomPrompt="1"/>
          </p:nvPr>
        </p:nvSpPr>
        <p:spPr>
          <a:xfrm>
            <a:off x="11833139" y="4527260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11833139" y="5088328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11833139" y="5649395"/>
            <a:ext cx="3242215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Title 1"/>
          <p:cNvSpPr>
            <a:spLocks noGrp="1"/>
          </p:cNvSpPr>
          <p:nvPr>
            <p:ph type="title" hasCustomPrompt="1"/>
          </p:nvPr>
        </p:nvSpPr>
        <p:spPr>
          <a:xfrm>
            <a:off x="1943100" y="7000825"/>
            <a:ext cx="5184775" cy="2048004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578969" y="7188201"/>
            <a:ext cx="7686431" cy="1663700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00514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09672" y="4215132"/>
            <a:ext cx="12135229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209672" y="5146691"/>
            <a:ext cx="12135229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09672" y="6078250"/>
            <a:ext cx="12135229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209672" y="7009809"/>
            <a:ext cx="12135229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209672" y="7941368"/>
            <a:ext cx="12135229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209672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5951476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7693280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9435084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1176888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2918692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4660494" y="3487638"/>
            <a:ext cx="1673557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403350" y="4398423"/>
            <a:ext cx="2601605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1403350" y="5329982"/>
            <a:ext cx="2601605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1403350" y="6261541"/>
            <a:ext cx="2601605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1403350" y="7180887"/>
            <a:ext cx="2601605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1403350" y="8124659"/>
            <a:ext cx="2601605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48951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 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09671" y="4363259"/>
            <a:ext cx="12135229" cy="5694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209672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226128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8242584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0259040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2275496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4291952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403351" y="4363259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5217900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5" hasCustomPrompt="1"/>
          </p:nvPr>
        </p:nvSpPr>
        <p:spPr>
          <a:xfrm>
            <a:off x="7234356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9250812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11267268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13283724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39" hasCustomPrompt="1"/>
          </p:nvPr>
        </p:nvSpPr>
        <p:spPr>
          <a:xfrm>
            <a:off x="15300183" y="3610879"/>
            <a:ext cx="1009934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bg2"/>
                </a:solidFill>
                <a:latin typeface="+mn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4209671" y="4932677"/>
            <a:ext cx="12135229" cy="569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40" hasCustomPrompt="1"/>
          </p:nvPr>
        </p:nvSpPr>
        <p:spPr>
          <a:xfrm>
            <a:off x="1403351" y="4932677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4209671" y="5502095"/>
            <a:ext cx="12135229" cy="5694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1403351" y="5502095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209671" y="6071513"/>
            <a:ext cx="12135229" cy="569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1403351" y="6071513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6" name="Rectangle 35"/>
          <p:cNvSpPr/>
          <p:nvPr userDrawn="1"/>
        </p:nvSpPr>
        <p:spPr>
          <a:xfrm>
            <a:off x="4209671" y="6640931"/>
            <a:ext cx="12135229" cy="5694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43" hasCustomPrompt="1"/>
          </p:nvPr>
        </p:nvSpPr>
        <p:spPr>
          <a:xfrm>
            <a:off x="1403351" y="6640931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4209671" y="7210349"/>
            <a:ext cx="12135229" cy="569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44" hasCustomPrompt="1"/>
          </p:nvPr>
        </p:nvSpPr>
        <p:spPr>
          <a:xfrm>
            <a:off x="1403351" y="7210349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4209671" y="7747989"/>
            <a:ext cx="12135229" cy="5694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45" hasCustomPrompt="1"/>
          </p:nvPr>
        </p:nvSpPr>
        <p:spPr>
          <a:xfrm>
            <a:off x="1403351" y="7747989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4209671" y="8317407"/>
            <a:ext cx="12135229" cy="569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46" hasCustomPrompt="1"/>
          </p:nvPr>
        </p:nvSpPr>
        <p:spPr>
          <a:xfrm>
            <a:off x="1403351" y="8317407"/>
            <a:ext cx="2601604" cy="56941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4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1250122"/>
            <a:ext cx="12242800" cy="1042908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5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1" y="2293030"/>
            <a:ext cx="12242800" cy="440459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bg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997255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5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9143999" y="3270250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9143999" y="4201809"/>
            <a:ext cx="7740652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9143999" y="5133368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143999" y="6064927"/>
            <a:ext cx="7740652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9143999" y="6996486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515101" y="2338691"/>
            <a:ext cx="2628899" cy="9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9143999" y="2338691"/>
            <a:ext cx="7740651" cy="93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515100" y="3270250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15100" y="4201809"/>
            <a:ext cx="2628900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515100" y="5133368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515100" y="6064927"/>
            <a:ext cx="2628900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515100" y="6996486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58841" y="2521982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9423976" y="2519762"/>
            <a:ext cx="3508663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3096010" y="2519762"/>
            <a:ext cx="3508663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6658841" y="3453541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658841" y="4385100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58841" y="5316659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658841" y="6248218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6658841" y="7179777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9432636" y="3449429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9432636" y="4376547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9432636" y="5330674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9432636" y="6259968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9432636" y="7188984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35" hasCustomPrompt="1"/>
          </p:nvPr>
        </p:nvSpPr>
        <p:spPr>
          <a:xfrm>
            <a:off x="13082155" y="3449429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13082155" y="4376547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13082155" y="5330674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13082155" y="6259968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39" hasCustomPrompt="1"/>
          </p:nvPr>
        </p:nvSpPr>
        <p:spPr>
          <a:xfrm>
            <a:off x="13082155" y="7188984"/>
            <a:ext cx="3503016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1517651" y="5141913"/>
            <a:ext cx="499744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4385142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43688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26184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5x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143999" y="2332814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9143999" y="3269260"/>
            <a:ext cx="7740652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9143999" y="4205706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143999" y="5142152"/>
            <a:ext cx="7740652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9143999" y="6078598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515101" y="1396368"/>
            <a:ext cx="2628899" cy="93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9144000" y="1396368"/>
            <a:ext cx="7740651" cy="9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515100" y="2332814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15100" y="3269260"/>
            <a:ext cx="2628900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515100" y="4205706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515100" y="5142152"/>
            <a:ext cx="2628900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515100" y="6078598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58841" y="1557228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9311516" y="1557228"/>
            <a:ext cx="237977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842621" y="1557228"/>
            <a:ext cx="237977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6658841" y="2549866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658841" y="3481425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58841" y="4412984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658841" y="5344543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6658841" y="6276102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9320175" y="2545754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9320175" y="3472872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9320175" y="442699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9320175" y="5356293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9320175" y="628530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35" hasCustomPrompt="1"/>
          </p:nvPr>
        </p:nvSpPr>
        <p:spPr>
          <a:xfrm>
            <a:off x="11828765" y="2545754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11828765" y="3472872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37" hasCustomPrompt="1"/>
          </p:nvPr>
        </p:nvSpPr>
        <p:spPr>
          <a:xfrm>
            <a:off x="11828765" y="442699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11828765" y="5356293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39" hasCustomPrompt="1"/>
          </p:nvPr>
        </p:nvSpPr>
        <p:spPr>
          <a:xfrm>
            <a:off x="11828765" y="628530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1517651" y="5141913"/>
            <a:ext cx="499744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431230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4296229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169650" y="9616425"/>
            <a:ext cx="6781800" cy="547603"/>
          </a:xfrm>
        </p:spPr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38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6757650" y="8877368"/>
            <a:ext cx="1219200" cy="101285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9143999" y="7015044"/>
            <a:ext cx="7740652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9143999" y="7951488"/>
            <a:ext cx="7740652" cy="93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6515100" y="7015044"/>
            <a:ext cx="2628900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5" name="Rectangle 44"/>
          <p:cNvSpPr/>
          <p:nvPr userDrawn="1"/>
        </p:nvSpPr>
        <p:spPr>
          <a:xfrm>
            <a:off x="6515100" y="7951488"/>
            <a:ext cx="26289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6" name="Text Placeholder 5"/>
          <p:cNvSpPr>
            <a:spLocks noGrp="1"/>
          </p:cNvSpPr>
          <p:nvPr>
            <p:ph type="body" sz="quarter" idx="40" hasCustomPrompt="1"/>
          </p:nvPr>
        </p:nvSpPr>
        <p:spPr>
          <a:xfrm>
            <a:off x="6658841" y="7203220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7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6658841" y="8134779"/>
            <a:ext cx="234141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 i="0">
                <a:solidFill>
                  <a:schemeClr val="tx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9320175" y="7214970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43" hasCustomPrompt="1"/>
          </p:nvPr>
        </p:nvSpPr>
        <p:spPr>
          <a:xfrm>
            <a:off x="9320175" y="8143986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44" hasCustomPrompt="1"/>
          </p:nvPr>
        </p:nvSpPr>
        <p:spPr>
          <a:xfrm>
            <a:off x="11828765" y="7214970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45" hasCustomPrompt="1"/>
          </p:nvPr>
        </p:nvSpPr>
        <p:spPr>
          <a:xfrm>
            <a:off x="11828765" y="8143986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46" hasCustomPrompt="1"/>
          </p:nvPr>
        </p:nvSpPr>
        <p:spPr>
          <a:xfrm>
            <a:off x="14337355" y="1557228"/>
            <a:ext cx="2379778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47" hasCustomPrompt="1"/>
          </p:nvPr>
        </p:nvSpPr>
        <p:spPr>
          <a:xfrm>
            <a:off x="14323499" y="2545754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48" hasCustomPrompt="1"/>
          </p:nvPr>
        </p:nvSpPr>
        <p:spPr>
          <a:xfrm>
            <a:off x="14323499" y="3472872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49" hasCustomPrompt="1"/>
          </p:nvPr>
        </p:nvSpPr>
        <p:spPr>
          <a:xfrm>
            <a:off x="14323499" y="442699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50" hasCustomPrompt="1"/>
          </p:nvPr>
        </p:nvSpPr>
        <p:spPr>
          <a:xfrm>
            <a:off x="14323499" y="5356293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Text Placeholder 5"/>
          <p:cNvSpPr>
            <a:spLocks noGrp="1"/>
          </p:cNvSpPr>
          <p:nvPr>
            <p:ph type="body" sz="quarter" idx="51" hasCustomPrompt="1"/>
          </p:nvPr>
        </p:nvSpPr>
        <p:spPr>
          <a:xfrm>
            <a:off x="14323499" y="6285309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52" hasCustomPrompt="1"/>
          </p:nvPr>
        </p:nvSpPr>
        <p:spPr>
          <a:xfrm>
            <a:off x="14323499" y="7214970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53" hasCustomPrompt="1"/>
          </p:nvPr>
        </p:nvSpPr>
        <p:spPr>
          <a:xfrm>
            <a:off x="14323499" y="8143986"/>
            <a:ext cx="2375948" cy="542247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37368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68365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l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51" y="1398589"/>
            <a:ext cx="5111750" cy="3648420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5360988"/>
            <a:ext cx="5092700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169650" y="9616425"/>
            <a:ext cx="6781800" cy="547603"/>
          </a:xfrm>
        </p:spPr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6757650" y="8877368"/>
            <a:ext cx="1219200" cy="101285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97990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160124" y="1398589"/>
            <a:ext cx="5184775" cy="364842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9173" y="5360988"/>
            <a:ext cx="5165453" cy="3022600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82903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3270249"/>
            <a:ext cx="12242800" cy="3744913"/>
          </a:xfrm>
        </p:spPr>
        <p:txBody>
          <a:bodyPr anchor="ctr">
            <a:normAutofit/>
          </a:bodyPr>
          <a:lstStyle>
            <a:lvl1pPr algn="ctr">
              <a:lnSpc>
                <a:spcPct val="13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0242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rc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5271512" y="4720143"/>
            <a:ext cx="5486544" cy="8451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7" name="Group 6"/>
          <p:cNvGrpSpPr/>
          <p:nvPr userDrawn="1"/>
        </p:nvGrpSpPr>
        <p:grpSpPr>
          <a:xfrm rot="2700000">
            <a:off x="5570309" y="4960383"/>
            <a:ext cx="569985" cy="364645"/>
            <a:chOff x="4700814" y="3860800"/>
            <a:chExt cx="907506" cy="580572"/>
          </a:xfrm>
        </p:grpSpPr>
        <p:sp>
          <p:nvSpPr>
            <p:cNvPr id="5" name="Circle: Hollow 4"/>
            <p:cNvSpPr/>
            <p:nvPr userDrawn="1"/>
          </p:nvSpPr>
          <p:spPr>
            <a:xfrm>
              <a:off x="4700814" y="3860800"/>
              <a:ext cx="580572" cy="580572"/>
            </a:xfrm>
            <a:prstGeom prst="donut">
              <a:avLst>
                <a:gd name="adj" fmla="val 10648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/>
            <p:cNvSpPr/>
            <p:nvPr userDrawn="1"/>
          </p:nvSpPr>
          <p:spPr>
            <a:xfrm>
              <a:off x="5225143" y="4107542"/>
              <a:ext cx="383177" cy="91077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430691" y="4756843"/>
            <a:ext cx="4155651" cy="753007"/>
          </a:xfrm>
        </p:spPr>
        <p:txBody>
          <a:bodyPr anchor="ctr">
            <a:norm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0940872" y="4720143"/>
            <a:ext cx="2227873" cy="8451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098731" y="4857997"/>
            <a:ext cx="1903760" cy="56941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i="0">
                <a:solidFill>
                  <a:schemeClr val="bg1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grpSp>
        <p:nvGrpSpPr>
          <p:cNvPr id="17" name="Group 16"/>
          <p:cNvGrpSpPr/>
          <p:nvPr userDrawn="1"/>
        </p:nvGrpSpPr>
        <p:grpSpPr>
          <a:xfrm rot="20515710">
            <a:off x="15428813" y="10820954"/>
            <a:ext cx="478971" cy="1006929"/>
            <a:chOff x="3991428" y="1654628"/>
            <a:chExt cx="478971" cy="1006929"/>
          </a:xfrm>
          <a:solidFill>
            <a:schemeClr val="bg1"/>
          </a:solidFill>
        </p:grpSpPr>
        <p:sp>
          <p:nvSpPr>
            <p:cNvPr id="15" name="Isosceles Triangle 14"/>
            <p:cNvSpPr/>
            <p:nvPr userDrawn="1"/>
          </p:nvSpPr>
          <p:spPr>
            <a:xfrm>
              <a:off x="3991428" y="1654628"/>
              <a:ext cx="478971" cy="725714"/>
            </a:xfrm>
            <a:custGeom>
              <a:avLst/>
              <a:gdLst>
                <a:gd name="connsiteX0" fmla="*/ 0 w 478971"/>
                <a:gd name="connsiteY0" fmla="*/ 725714 h 725714"/>
                <a:gd name="connsiteX1" fmla="*/ 239486 w 478971"/>
                <a:gd name="connsiteY1" fmla="*/ 0 h 725714"/>
                <a:gd name="connsiteX2" fmla="*/ 478971 w 478971"/>
                <a:gd name="connsiteY2" fmla="*/ 725714 h 725714"/>
                <a:gd name="connsiteX3" fmla="*/ 0 w 478971"/>
                <a:gd name="connsiteY3" fmla="*/ 725714 h 725714"/>
                <a:gd name="connsiteX0" fmla="*/ 0 w 478971"/>
                <a:gd name="connsiteY0" fmla="*/ 725714 h 726622"/>
                <a:gd name="connsiteX1" fmla="*/ 239486 w 478971"/>
                <a:gd name="connsiteY1" fmla="*/ 0 h 726622"/>
                <a:gd name="connsiteX2" fmla="*/ 478971 w 478971"/>
                <a:gd name="connsiteY2" fmla="*/ 725714 h 726622"/>
                <a:gd name="connsiteX3" fmla="*/ 237672 w 478971"/>
                <a:gd name="connsiteY3" fmla="*/ 726622 h 726622"/>
                <a:gd name="connsiteX4" fmla="*/ 0 w 478971"/>
                <a:gd name="connsiteY4" fmla="*/ 725714 h 726622"/>
                <a:gd name="connsiteX0" fmla="*/ 0 w 478971"/>
                <a:gd name="connsiteY0" fmla="*/ 725714 h 725714"/>
                <a:gd name="connsiteX1" fmla="*/ 239486 w 478971"/>
                <a:gd name="connsiteY1" fmla="*/ 0 h 725714"/>
                <a:gd name="connsiteX2" fmla="*/ 478971 w 478971"/>
                <a:gd name="connsiteY2" fmla="*/ 725714 h 725714"/>
                <a:gd name="connsiteX3" fmla="*/ 231322 w 478971"/>
                <a:gd name="connsiteY3" fmla="*/ 637722 h 725714"/>
                <a:gd name="connsiteX4" fmla="*/ 0 w 478971"/>
                <a:gd name="connsiteY4" fmla="*/ 725714 h 7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971" h="725714">
                  <a:moveTo>
                    <a:pt x="0" y="725714"/>
                  </a:moveTo>
                  <a:lnTo>
                    <a:pt x="239486" y="0"/>
                  </a:lnTo>
                  <a:lnTo>
                    <a:pt x="478971" y="725714"/>
                  </a:lnTo>
                  <a:lnTo>
                    <a:pt x="231322" y="637722"/>
                  </a:lnTo>
                  <a:lnTo>
                    <a:pt x="0" y="7257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175757" y="2255156"/>
              <a:ext cx="110312" cy="4064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82972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10044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4387808"/>
            <a:ext cx="15481300" cy="1357396"/>
          </a:xfrm>
        </p:spPr>
        <p:txBody>
          <a:bodyPr anchor="b">
            <a:normAutofit/>
          </a:bodyPr>
          <a:lstStyle>
            <a:lvl1pPr algn="ctr">
              <a:defRPr sz="8000" spc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1" y="5701355"/>
            <a:ext cx="12242799" cy="4454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022601" y="8264769"/>
            <a:ext cx="12242799" cy="156503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79491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6521202" y="2519910"/>
            <a:ext cx="5245593" cy="5245593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9" hasCustomPrompt="1"/>
          </p:nvPr>
        </p:nvSpPr>
        <p:spPr>
          <a:xfrm rot="18900000">
            <a:off x="6929427" y="2928011"/>
            <a:ext cx="4429145" cy="4429145"/>
          </a:xfrm>
          <a:solidFill>
            <a:schemeClr val="tx1"/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934583" y="3505200"/>
            <a:ext cx="4418834" cy="1636712"/>
          </a:xfrm>
        </p:spPr>
        <p:txBody>
          <a:bodyPr anchor="b">
            <a:normAutofit/>
          </a:bodyPr>
          <a:lstStyle>
            <a:lvl1pPr algn="ctr">
              <a:defRPr sz="4800" spc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934584" y="5207908"/>
            <a:ext cx="4418834" cy="964291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44701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1_Text only">
    <p:bg>
      <p:bgPr>
        <a:solidFill>
          <a:schemeClr val="dk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022600" y="3270249"/>
            <a:ext cx="12242801" cy="3744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25527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4387808"/>
            <a:ext cx="15481300" cy="1357396"/>
          </a:xfrm>
        </p:spPr>
        <p:txBody>
          <a:bodyPr anchor="b">
            <a:normAutofit/>
          </a:bodyPr>
          <a:lstStyle>
            <a:lvl1pPr algn="ctr">
              <a:defRPr sz="8000" spc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022601" y="5701355"/>
            <a:ext cx="12242799" cy="4454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022601" y="8264769"/>
            <a:ext cx="12242799" cy="156503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566325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6521202" y="2519910"/>
            <a:ext cx="5245593" cy="5245593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9" hasCustomPrompt="1"/>
          </p:nvPr>
        </p:nvSpPr>
        <p:spPr>
          <a:xfrm rot="18900000">
            <a:off x="6929427" y="2928011"/>
            <a:ext cx="4429145" cy="4429145"/>
          </a:xfrm>
          <a:solidFill>
            <a:schemeClr val="tx1"/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934583" y="3505200"/>
            <a:ext cx="4418834" cy="1636712"/>
          </a:xfrm>
        </p:spPr>
        <p:txBody>
          <a:bodyPr anchor="b">
            <a:normAutofit/>
          </a:bodyPr>
          <a:lstStyle>
            <a:lvl1pPr algn="ctr">
              <a:defRPr sz="4800" spc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934584" y="5207908"/>
            <a:ext cx="4418834" cy="964291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91044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1943100" y="2787283"/>
            <a:ext cx="4709258" cy="4709258"/>
          </a:xfrm>
          <a:solidFill>
            <a:schemeClr val="tx1">
              <a:alpha val="2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9" hasCustomPrompt="1"/>
          </p:nvPr>
        </p:nvSpPr>
        <p:spPr>
          <a:xfrm rot="18900000">
            <a:off x="2309586" y="3153769"/>
            <a:ext cx="3976287" cy="3976287"/>
          </a:xfrm>
          <a:solidFill>
            <a:schemeClr val="bg1">
              <a:alpha val="2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309586" y="3632741"/>
            <a:ext cx="3976287" cy="3018343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233317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8" hasCustomPrompt="1"/>
          </p:nvPr>
        </p:nvSpPr>
        <p:spPr>
          <a:xfrm rot="18900000">
            <a:off x="11635642" y="2787283"/>
            <a:ext cx="4709258" cy="4709258"/>
          </a:xfrm>
          <a:solidFill>
            <a:schemeClr val="tx1">
              <a:alpha val="2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9" hasCustomPrompt="1"/>
          </p:nvPr>
        </p:nvSpPr>
        <p:spPr>
          <a:xfrm rot="18900000">
            <a:off x="12002128" y="3153769"/>
            <a:ext cx="3976287" cy="3976287"/>
          </a:xfrm>
          <a:solidFill>
            <a:schemeClr val="bg1">
              <a:alpha val="20000"/>
            </a:schemeClr>
          </a:solidFill>
        </p:spPr>
        <p:txBody>
          <a:bodyPr anchor="b">
            <a:noAutofit/>
          </a:bodyPr>
          <a:lstStyle>
            <a:lvl1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 sz="2800">
                <a:solidFill>
                  <a:schemeClr val="tx2"/>
                </a:solidFill>
                <a:latin typeface="+mj-lt"/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2002128" y="3632741"/>
            <a:ext cx="3976287" cy="3018343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50927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3842259"/>
            <a:ext cx="5708650" cy="259930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175999" y="3457056"/>
            <a:ext cx="5708651" cy="3371302"/>
          </a:xfrm>
        </p:spPr>
        <p:txBody>
          <a:bodyPr anchor="ctr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08602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143999" y="1317399"/>
            <a:ext cx="7740651" cy="1861230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1" y="3178629"/>
            <a:ext cx="7740650" cy="1963284"/>
          </a:xfrm>
        </p:spPr>
        <p:txBody>
          <a:bodyPr anchor="t"/>
          <a:lstStyle>
            <a:lvl1pPr marL="0" indent="0" algn="r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816374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and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0" y="0"/>
            <a:ext cx="8810171" cy="10285413"/>
          </a:xfrm>
          <a:gradFill flip="none" rotWithShape="1">
            <a:gsLst>
              <a:gs pos="0">
                <a:srgbClr val="000000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403349" y="1433513"/>
            <a:ext cx="8437337" cy="2811809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2400" y="4514087"/>
            <a:ext cx="5355772" cy="2975283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46967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and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54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1371417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-7" y="5416061"/>
            <a:ext cx="18288001" cy="4869347"/>
          </a:xfr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  <a:tileRect/>
          </a:gradFill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>
                <a:solidFill>
                  <a:schemeClr val="bg1"/>
                </a:solidFill>
              </a:defRPr>
            </a:lvl1pPr>
            <a:lvl2pPr marL="685709" indent="0">
              <a:buNone/>
              <a:defRPr sz="1800"/>
            </a:lvl2pPr>
            <a:lvl3pPr marL="1371417" indent="0">
              <a:buNone/>
              <a:defRPr sz="1800"/>
            </a:lvl3pPr>
            <a:lvl4pPr marL="2057126" indent="0">
              <a:buNone/>
              <a:defRPr sz="1800"/>
            </a:lvl4pPr>
            <a:lvl5pPr marL="2742835" indent="0">
              <a:buNone/>
              <a:defRPr sz="1800"/>
            </a:lvl5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022600" y="6664834"/>
            <a:ext cx="12242800" cy="218706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213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350" y="547604"/>
            <a:ext cx="15481300" cy="1357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2120901"/>
            <a:ext cx="15481300" cy="673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169650" y="9616425"/>
            <a:ext cx="67818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65400" y="8877368"/>
            <a:ext cx="2711450" cy="10128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00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764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7" r:id="rId2"/>
    <p:sldLayoutId id="2147483758" r:id="rId3"/>
    <p:sldLayoutId id="2147483759" r:id="rId4"/>
    <p:sldLayoutId id="2147483765" r:id="rId5"/>
    <p:sldLayoutId id="2147483664" r:id="rId6"/>
    <p:sldLayoutId id="2147483665" r:id="rId7"/>
    <p:sldLayoutId id="2147483666" r:id="rId8"/>
    <p:sldLayoutId id="2147483681" r:id="rId9"/>
    <p:sldLayoutId id="2147483730" r:id="rId10"/>
    <p:sldLayoutId id="2147483689" r:id="rId11"/>
    <p:sldLayoutId id="2147483736" r:id="rId12"/>
    <p:sldLayoutId id="2147483686" r:id="rId13"/>
    <p:sldLayoutId id="2147483763" r:id="rId14"/>
    <p:sldLayoutId id="2147483667" r:id="rId15"/>
    <p:sldLayoutId id="2147483670" r:id="rId16"/>
    <p:sldLayoutId id="2147483668" r:id="rId17"/>
    <p:sldLayoutId id="2147483671" r:id="rId18"/>
    <p:sldLayoutId id="2147483672" r:id="rId19"/>
    <p:sldLayoutId id="2147483673" r:id="rId20"/>
    <p:sldLayoutId id="2147483678" r:id="rId21"/>
    <p:sldLayoutId id="2147483679" r:id="rId22"/>
    <p:sldLayoutId id="2147483685" r:id="rId23"/>
    <p:sldLayoutId id="2147483727" r:id="rId24"/>
    <p:sldLayoutId id="2147483682" r:id="rId25"/>
    <p:sldLayoutId id="2147483683" r:id="rId26"/>
    <p:sldLayoutId id="2147483687" r:id="rId27"/>
    <p:sldLayoutId id="2147483724" r:id="rId28"/>
    <p:sldLayoutId id="2147483726" r:id="rId29"/>
    <p:sldLayoutId id="2147483688" r:id="rId30"/>
    <p:sldLayoutId id="2147483699" r:id="rId31"/>
    <p:sldLayoutId id="2147483701" r:id="rId32"/>
    <p:sldLayoutId id="2147483705" r:id="rId33"/>
    <p:sldLayoutId id="2147483711" r:id="rId34"/>
    <p:sldLayoutId id="2147483725" r:id="rId35"/>
    <p:sldLayoutId id="2147483703" r:id="rId36"/>
    <p:sldLayoutId id="2147483710" r:id="rId37"/>
    <p:sldLayoutId id="2147483713" r:id="rId38"/>
    <p:sldLayoutId id="2147483728" r:id="rId39"/>
    <p:sldLayoutId id="2147483707" r:id="rId40"/>
    <p:sldLayoutId id="2147483709" r:id="rId41"/>
    <p:sldLayoutId id="2147483712" r:id="rId42"/>
    <p:sldLayoutId id="2147483708" r:id="rId43"/>
    <p:sldLayoutId id="2147483704" r:id="rId44"/>
    <p:sldLayoutId id="2147483706" r:id="rId45"/>
    <p:sldLayoutId id="2147483691" r:id="rId46"/>
    <p:sldLayoutId id="2147483690" r:id="rId47"/>
    <p:sldLayoutId id="2147483694" r:id="rId48"/>
    <p:sldLayoutId id="2147483693" r:id="rId49"/>
    <p:sldLayoutId id="2147483692" r:id="rId50"/>
    <p:sldLayoutId id="2147483696" r:id="rId51"/>
    <p:sldLayoutId id="2147483698" r:id="rId52"/>
    <p:sldLayoutId id="2147483697" r:id="rId53"/>
    <p:sldLayoutId id="2147483700" r:id="rId54"/>
    <p:sldLayoutId id="2147483714" r:id="rId55"/>
    <p:sldLayoutId id="2147483715" r:id="rId56"/>
    <p:sldLayoutId id="2147483716" r:id="rId57"/>
    <p:sldLayoutId id="2147483717" r:id="rId58"/>
    <p:sldLayoutId id="2147483718" r:id="rId59"/>
    <p:sldLayoutId id="2147483719" r:id="rId60"/>
    <p:sldLayoutId id="2147483750" r:id="rId61"/>
    <p:sldLayoutId id="2147483720" r:id="rId62"/>
    <p:sldLayoutId id="2147483723" r:id="rId63"/>
    <p:sldLayoutId id="2147483721" r:id="rId64"/>
    <p:sldLayoutId id="2147483722" r:id="rId65"/>
    <p:sldLayoutId id="2147483731" r:id="rId66"/>
    <p:sldLayoutId id="2147483729" r:id="rId67"/>
    <p:sldLayoutId id="2147483734" r:id="rId68"/>
    <p:sldLayoutId id="2147483732" r:id="rId69"/>
    <p:sldLayoutId id="2147483733" r:id="rId70"/>
    <p:sldLayoutId id="2147483770" r:id="rId71"/>
    <p:sldLayoutId id="2147483769" r:id="rId72"/>
    <p:sldLayoutId id="2147483735" r:id="rId73"/>
    <p:sldLayoutId id="2147483737" r:id="rId74"/>
    <p:sldLayoutId id="2147483745" r:id="rId75"/>
    <p:sldLayoutId id="2147483751" r:id="rId76"/>
    <p:sldLayoutId id="2147483738" r:id="rId77"/>
    <p:sldLayoutId id="2147483739" r:id="rId78"/>
    <p:sldLayoutId id="2147483740" r:id="rId79"/>
    <p:sldLayoutId id="2147483741" r:id="rId80"/>
    <p:sldLayoutId id="2147483742" r:id="rId81"/>
    <p:sldLayoutId id="2147483743" r:id="rId82"/>
    <p:sldLayoutId id="2147483744" r:id="rId83"/>
    <p:sldLayoutId id="2147483746" r:id="rId84"/>
    <p:sldLayoutId id="2147483766" r:id="rId85"/>
    <p:sldLayoutId id="2147483767" r:id="rId86"/>
    <p:sldLayoutId id="2147483747" r:id="rId87"/>
    <p:sldLayoutId id="2147483748" r:id="rId88"/>
    <p:sldLayoutId id="2147483749" r:id="rId89"/>
    <p:sldLayoutId id="2147483754" r:id="rId90"/>
    <p:sldLayoutId id="2147483752" r:id="rId91"/>
    <p:sldLayoutId id="2147483753" r:id="rId92"/>
    <p:sldLayoutId id="2147483755" r:id="rId93"/>
    <p:sldLayoutId id="2147483756" r:id="rId94"/>
    <p:sldLayoutId id="2147483757" r:id="rId95"/>
    <p:sldLayoutId id="2147483760" r:id="rId96"/>
    <p:sldLayoutId id="2147483764" r:id="rId97"/>
    <p:sldLayoutId id="2147483669" r:id="rId98"/>
    <p:sldLayoutId id="2147483771" r:id="rId99"/>
    <p:sldLayoutId id="2147483772" r:id="rId100"/>
    <p:sldLayoutId id="2147483773" r:id="rId101"/>
  </p:sldLayoutIdLst>
  <p:hf hd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kumimoji="1" sz="5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60000"/>
        </a:lnSpc>
        <a:spcBef>
          <a:spcPts val="0"/>
        </a:spcBef>
        <a:buFont typeface="Arial" panose="020B0604020202020204" pitchFamily="34" charset="0"/>
        <a:buNone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9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orient="horz" pos="881" userDrawn="1">
          <p15:clr>
            <a:srgbClr val="F26B43"/>
          </p15:clr>
        </p15:guide>
        <p15:guide id="4" orient="horz" pos="5598" userDrawn="1">
          <p15:clr>
            <a:srgbClr val="F26B43"/>
          </p15:clr>
        </p15:guide>
        <p15:guide id="5" pos="1224" userDrawn="1">
          <p15:clr>
            <a:srgbClr val="F26B43"/>
          </p15:clr>
        </p15:guide>
        <p15:guide id="6" pos="10296" userDrawn="1">
          <p15:clr>
            <a:srgbClr val="F26B43"/>
          </p15:clr>
        </p15:guide>
        <p15:guide id="7" pos="9616" userDrawn="1">
          <p15:clr>
            <a:srgbClr val="F26B43"/>
          </p15:clr>
        </p15:guide>
        <p15:guide id="8" pos="1904" userDrawn="1">
          <p15:clr>
            <a:srgbClr val="F26B43"/>
          </p15:clr>
        </p15:guide>
        <p15:guide id="9" pos="884" userDrawn="1">
          <p15:clr>
            <a:srgbClr val="F26B43"/>
          </p15:clr>
        </p15:guide>
        <p15:guide id="10" pos="10636" userDrawn="1">
          <p15:clr>
            <a:srgbClr val="F26B43"/>
          </p15:clr>
        </p15:guide>
        <p15:guide id="11" orient="horz" pos="2060" userDrawn="1">
          <p15:clr>
            <a:srgbClr val="F26B43"/>
          </p15:clr>
        </p15:guide>
        <p15:guide id="12" orient="horz" pos="4419" userDrawn="1">
          <p15:clr>
            <a:srgbClr val="F26B43"/>
          </p15:clr>
        </p15:guide>
        <p15:guide id="13" pos="7030" userDrawn="1">
          <p15:clr>
            <a:srgbClr val="F26B43"/>
          </p15:clr>
        </p15:guide>
        <p15:guide id="14" pos="4490" userDrawn="1">
          <p15:clr>
            <a:srgbClr val="F26B43"/>
          </p15:clr>
        </p15:guide>
        <p15:guide id="15" pos="410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350" y="547604"/>
            <a:ext cx="15481300" cy="1357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2120901"/>
            <a:ext cx="15481300" cy="673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</a:t>
            </a:r>
          </a:p>
        </p:txBody>
      </p:sp>
    </p:spTree>
    <p:extLst>
      <p:ext uri="{BB962C8B-B14F-4D97-AF65-F5344CB8AC3E}">
        <p14:creationId xmlns:p14="http://schemas.microsoft.com/office/powerpoint/2010/main" val="300818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68" r:id="rId2"/>
    <p:sldLayoutId id="2147483676" r:id="rId3"/>
    <p:sldLayoutId id="2147483680" r:id="rId4"/>
    <p:sldLayoutId id="2147483684" r:id="rId5"/>
    <p:sldLayoutId id="2147483695" r:id="rId6"/>
    <p:sldLayoutId id="2147483761" r:id="rId7"/>
    <p:sldLayoutId id="2147483762" r:id="rId8"/>
  </p:sldLayoutIdLst>
  <p:hf hd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kumimoji="1" sz="6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60000"/>
        </a:lnSpc>
        <a:spcBef>
          <a:spcPts val="0"/>
        </a:spcBef>
        <a:buFont typeface="Arial" panose="020B0604020202020204" pitchFamily="34" charset="0"/>
        <a:buNone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9">
          <p15:clr>
            <a:srgbClr val="F26B43"/>
          </p15:clr>
        </p15:guide>
        <p15:guide id="2" pos="5760">
          <p15:clr>
            <a:srgbClr val="F26B43"/>
          </p15:clr>
        </p15:guide>
        <p15:guide id="3" orient="horz" pos="903">
          <p15:clr>
            <a:srgbClr val="F26B43"/>
          </p15:clr>
        </p15:guide>
        <p15:guide id="4" orient="horz" pos="5576">
          <p15:clr>
            <a:srgbClr val="F26B43"/>
          </p15:clr>
        </p15:guide>
        <p15:guide id="5" pos="1224">
          <p15:clr>
            <a:srgbClr val="F26B43"/>
          </p15:clr>
        </p15:guide>
        <p15:guide id="6" pos="10296">
          <p15:clr>
            <a:srgbClr val="F26B43"/>
          </p15:clr>
        </p15:guide>
        <p15:guide id="7" pos="9616">
          <p15:clr>
            <a:srgbClr val="F26B43"/>
          </p15:clr>
        </p15:guide>
        <p15:guide id="8" pos="1904">
          <p15:clr>
            <a:srgbClr val="F26B43"/>
          </p15:clr>
        </p15:guide>
        <p15:guide id="9" pos="884">
          <p15:clr>
            <a:srgbClr val="F26B43"/>
          </p15:clr>
        </p15:guide>
        <p15:guide id="10" pos="106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3.jpeg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mailto:m.debski@dbamomojzasieg.com" TargetMode="Externa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9" b="7819"/>
          <a:stretch>
            <a:fillRect/>
          </a:stretch>
        </p:blipFill>
        <p:spPr>
          <a:xfrm>
            <a:off x="0" y="-4665"/>
            <a:ext cx="18288000" cy="10285413"/>
          </a:xfrm>
        </p:spPr>
      </p:pic>
      <p:sp>
        <p:nvSpPr>
          <p:cNvPr id="7" name="Prostokąt 6"/>
          <p:cNvSpPr/>
          <p:nvPr/>
        </p:nvSpPr>
        <p:spPr>
          <a:xfrm>
            <a:off x="0" y="2949022"/>
            <a:ext cx="18288000" cy="4339988"/>
          </a:xfrm>
          <a:prstGeom prst="rect">
            <a:avLst/>
          </a:prstGeom>
          <a:solidFill>
            <a:srgbClr val="575454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pl-PL"/>
          </a:p>
        </p:txBody>
      </p:sp>
      <p:sp>
        <p:nvSpPr>
          <p:cNvPr id="8" name="Tytuł 2"/>
          <p:cNvSpPr>
            <a:spLocks noGrp="1"/>
          </p:cNvSpPr>
          <p:nvPr>
            <p:ph type="title"/>
          </p:nvPr>
        </p:nvSpPr>
        <p:spPr>
          <a:xfrm>
            <a:off x="1403349" y="4404426"/>
            <a:ext cx="15481300" cy="1357396"/>
          </a:xfrm>
        </p:spPr>
        <p:txBody>
          <a:bodyPr>
            <a:normAutofit/>
          </a:bodyPr>
          <a:lstStyle/>
          <a:p>
            <a:r>
              <a:rPr lang="pl-PL" b="1" dirty="0"/>
              <a:t>FONOLANDIA</a:t>
            </a:r>
          </a:p>
        </p:txBody>
      </p:sp>
      <p:sp>
        <p:nvSpPr>
          <p:cNvPr id="9" name="Symbol zastępczy tekstu 3"/>
          <p:cNvSpPr>
            <a:spLocks noGrp="1"/>
          </p:cNvSpPr>
          <p:nvPr>
            <p:ph type="body" sz="quarter" idx="15"/>
          </p:nvPr>
        </p:nvSpPr>
        <p:spPr>
          <a:xfrm>
            <a:off x="3022600" y="5865093"/>
            <a:ext cx="12242799" cy="445445"/>
          </a:xfrm>
        </p:spPr>
        <p:txBody>
          <a:bodyPr>
            <a:noAutofit/>
          </a:bodyPr>
          <a:lstStyle/>
          <a:p>
            <a:r>
              <a:rPr lang="pl-PL" sz="4000" dirty="0"/>
              <a:t>Jak odpowiedzialnie i bezpiecznie korzystać z urządzeń cyfrowych</a:t>
            </a:r>
          </a:p>
        </p:txBody>
      </p:sp>
    </p:spTree>
    <p:extLst>
      <p:ext uri="{BB962C8B-B14F-4D97-AF65-F5344CB8AC3E}">
        <p14:creationId xmlns:p14="http://schemas.microsoft.com/office/powerpoint/2010/main" val="295129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 fontScale="90000"/>
          </a:bodyPr>
          <a:lstStyle/>
          <a:p>
            <a:r>
              <a:rPr lang="pl-PL" dirty="0"/>
              <a:t>Czym jest społeczeństwo sieci i co z tego wynika dla naszych dalszych rozważań?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3008952" y="3490533"/>
            <a:ext cx="12242800" cy="896938"/>
          </a:xfrm>
        </p:spPr>
        <p:txBody>
          <a:bodyPr anchor="ctr"/>
          <a:lstStyle/>
          <a:p>
            <a:r>
              <a:rPr lang="pl-PL" dirty="0"/>
              <a:t>CZĘŚĆ I:</a:t>
            </a:r>
          </a:p>
        </p:txBody>
      </p:sp>
    </p:spTree>
    <p:extLst>
      <p:ext uri="{BB962C8B-B14F-4D97-AF65-F5344CB8AC3E}">
        <p14:creationId xmlns:p14="http://schemas.microsoft.com/office/powerpoint/2010/main" val="344170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129"/>
            <a:ext cx="18287999" cy="907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16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2639"/>
            <a:ext cx="18288000" cy="909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Najważniejsze tezy</a:t>
            </a:r>
          </a:p>
        </p:txBody>
      </p:sp>
      <p:pic>
        <p:nvPicPr>
          <p:cNvPr id="9" name="Symbol zastępczy obrazu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7" r="8257"/>
          <a:stretch>
            <a:fillRect/>
          </a:stretch>
        </p:blipFill>
        <p:spPr>
          <a:xfrm>
            <a:off x="11502693" y="0"/>
            <a:ext cx="5724525" cy="10285413"/>
          </a:xfrm>
        </p:spPr>
      </p:pic>
      <p:sp>
        <p:nvSpPr>
          <p:cNvPr id="11" name="Podtytuł 2"/>
          <p:cNvSpPr txBox="1">
            <a:spLocks/>
          </p:cNvSpPr>
          <p:nvPr/>
        </p:nvSpPr>
        <p:spPr>
          <a:xfrm>
            <a:off x="1403350" y="4116340"/>
            <a:ext cx="8777880" cy="4193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371417" rtl="0" eaLnBrk="1" latinLnBrk="0" hangingPunct="1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cs typeface="Calibri"/>
              </a:rPr>
              <a:t>TEZA 2: To nie media cyfrowe są złe, niewłaściwe może być ich używanie </a:t>
            </a:r>
          </a:p>
        </p:txBody>
      </p:sp>
      <p:sp>
        <p:nvSpPr>
          <p:cNvPr id="12" name="Podtytuł 2"/>
          <p:cNvSpPr txBox="1">
            <a:spLocks/>
          </p:cNvSpPr>
          <p:nvPr/>
        </p:nvSpPr>
        <p:spPr>
          <a:xfrm>
            <a:off x="1403348" y="6889363"/>
            <a:ext cx="8777880" cy="499701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4: Zachowania podejmowane w przestrzeni internetu mają takie same skutki co zachowania podejmowane w świecie realnym </a:t>
            </a: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1403348" y="5366433"/>
            <a:ext cx="8777880" cy="650769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3: To nie media cyfrowe niszczą więzi, ale osłabiane przez rodziców więzi otwierają przestrzeń na nowe, ale w istocie obce dzieciom, bycie online </a:t>
            </a:r>
          </a:p>
        </p:txBody>
      </p:sp>
      <p:sp>
        <p:nvSpPr>
          <p:cNvPr id="14" name="Podtytuł 2"/>
          <p:cNvSpPr txBox="1">
            <a:spLocks/>
          </p:cNvSpPr>
          <p:nvPr/>
        </p:nvSpPr>
        <p:spPr>
          <a:xfrm>
            <a:off x="1403348" y="8380083"/>
            <a:ext cx="8777882" cy="57832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5: Życie wirtualne i realne to dwie manifestacje tego samego życia </a:t>
            </a:r>
          </a:p>
        </p:txBody>
      </p:sp>
      <p:sp>
        <p:nvSpPr>
          <p:cNvPr id="15" name="Podtytuł 2"/>
          <p:cNvSpPr txBox="1">
            <a:spLocks/>
          </p:cNvSpPr>
          <p:nvPr/>
        </p:nvSpPr>
        <p:spPr>
          <a:xfrm>
            <a:off x="1403348" y="3031323"/>
            <a:ext cx="9132723" cy="686159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1: W społeczeństwie sieci internet jest naturalnym środowiskiem wzrostu dzieci i młodzieży </a:t>
            </a:r>
          </a:p>
        </p:txBody>
      </p:sp>
    </p:spTree>
    <p:extLst>
      <p:ext uri="{BB962C8B-B14F-4D97-AF65-F5344CB8AC3E}">
        <p14:creationId xmlns:p14="http://schemas.microsoft.com/office/powerpoint/2010/main" val="381233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Najważniejsze tezy</a:t>
            </a:r>
          </a:p>
        </p:txBody>
      </p:sp>
      <p:sp>
        <p:nvSpPr>
          <p:cNvPr id="2" name="Symbol zastępczy obrazu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8" name="Symbol zastępczy obrazu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r="8313"/>
          <a:stretch>
            <a:fillRect/>
          </a:stretch>
        </p:blipFill>
        <p:spPr>
          <a:xfrm>
            <a:off x="11081983" y="0"/>
            <a:ext cx="5829961" cy="102854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10" name="Podtytuł 2"/>
          <p:cNvSpPr txBox="1">
            <a:spLocks/>
          </p:cNvSpPr>
          <p:nvPr/>
        </p:nvSpPr>
        <p:spPr>
          <a:xfrm>
            <a:off x="1389702" y="3861681"/>
            <a:ext cx="8723289" cy="6357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371417" rtl="0" eaLnBrk="1" latinLnBrk="0" hangingPunct="1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cs typeface="Calibri"/>
              </a:rPr>
              <a:t>TEZA 7: Kontakt w sieci różni się od relacji bezpośredniej  </a:t>
            </a:r>
          </a:p>
        </p:txBody>
      </p:sp>
      <p:sp>
        <p:nvSpPr>
          <p:cNvPr id="11" name="Podtytuł 2"/>
          <p:cNvSpPr txBox="1">
            <a:spLocks/>
          </p:cNvSpPr>
          <p:nvPr/>
        </p:nvSpPr>
        <p:spPr>
          <a:xfrm>
            <a:off x="1389702" y="5908201"/>
            <a:ext cx="8736937" cy="57832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9: Ludzki mózg nie jest przystosowany do używania mediów cyfrowych, jak również do szybkich zmian zachodzących w zmieniającym się środowisku </a:t>
            </a:r>
          </a:p>
        </p:txBody>
      </p:sp>
      <p:sp>
        <p:nvSpPr>
          <p:cNvPr id="12" name="Podtytuł 2"/>
          <p:cNvSpPr txBox="1">
            <a:spLocks/>
          </p:cNvSpPr>
          <p:nvPr/>
        </p:nvSpPr>
        <p:spPr>
          <a:xfrm>
            <a:off x="1403350" y="4774215"/>
            <a:ext cx="8723289" cy="650769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8: Odpowiedzialność cyfrową buduje się od wczesnych lat dziecka  </a:t>
            </a: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1389702" y="7356906"/>
            <a:ext cx="8736937" cy="57832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10: Dobrostan psychiczny użytkownika mediów cyfrowych uzależniony jest od świadomego pozostawania poza przestrzenią Internetu </a:t>
            </a:r>
          </a:p>
        </p:txBody>
      </p:sp>
      <p:sp>
        <p:nvSpPr>
          <p:cNvPr id="14" name="Podtytuł 2"/>
          <p:cNvSpPr txBox="1">
            <a:spLocks/>
          </p:cNvSpPr>
          <p:nvPr/>
        </p:nvSpPr>
        <p:spPr>
          <a:xfrm>
            <a:off x="1389702" y="3230825"/>
            <a:ext cx="8709641" cy="461374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+mn-lt"/>
                <a:cs typeface="Calibri"/>
              </a:rPr>
              <a:t>TEZA 6: Zdrowe popędy mogą stać się złymi nałogami  </a:t>
            </a:r>
          </a:p>
        </p:txBody>
      </p:sp>
    </p:spTree>
    <p:extLst>
      <p:ext uri="{BB962C8B-B14F-4D97-AF65-F5344CB8AC3E}">
        <p14:creationId xmlns:p14="http://schemas.microsoft.com/office/powerpoint/2010/main" val="33577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  <p:pic>
        <p:nvPicPr>
          <p:cNvPr id="4" name="Obraz 3" descr="31948027_2096952167186572_109871821417244262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80" y="104135"/>
            <a:ext cx="13048122" cy="9786091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 flipV="1">
            <a:off x="17523724" y="10148935"/>
            <a:ext cx="764275" cy="1364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pl-PL"/>
          </a:p>
        </p:txBody>
      </p:sp>
    </p:spTree>
    <p:extLst>
      <p:ext uri="{BB962C8B-B14F-4D97-AF65-F5344CB8AC3E}">
        <p14:creationId xmlns:p14="http://schemas.microsoft.com/office/powerpoint/2010/main" val="300532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8</a:t>
            </a:fld>
            <a:endParaRPr kumimoji="1" lang="ja-JP" alt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F7F9201-3C7B-4F87-BFE3-564211BAE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301" y="1448114"/>
            <a:ext cx="3391599" cy="300105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1ED1201-5849-48A0-8F3C-1BF28FAD7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871" y="1595621"/>
            <a:ext cx="4678442" cy="285354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7C6F6D1-FE8D-46C4-8A20-79B77F392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6792" y="1595621"/>
            <a:ext cx="3119381" cy="390442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5860EBA-AB89-472C-A676-599DC511B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302" y="5846320"/>
            <a:ext cx="3391598" cy="373784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92E7A23-65BD-4FDD-97CE-F0FD1760B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8738" y="5846320"/>
            <a:ext cx="2830179" cy="383040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48CFD6B-E60F-4852-B13C-D267DA1D5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6792" y="6146577"/>
            <a:ext cx="4392784" cy="303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8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 fontScale="90000"/>
          </a:bodyPr>
          <a:lstStyle/>
          <a:p>
            <a:r>
              <a:rPr lang="pl-PL" dirty="0"/>
              <a:t>Młodzi cyfrowi w świetle</a:t>
            </a:r>
            <a:br>
              <a:rPr lang="pl-PL" dirty="0"/>
            </a:br>
            <a:r>
              <a:rPr lang="pl-PL" dirty="0"/>
              <a:t>badań naukowych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3008952" y="3490533"/>
            <a:ext cx="12242800" cy="896938"/>
          </a:xfrm>
        </p:spPr>
        <p:txBody>
          <a:bodyPr anchor="ctr"/>
          <a:lstStyle/>
          <a:p>
            <a:r>
              <a:rPr lang="pl-PL" dirty="0"/>
              <a:t>CZĘŚĆ II:</a:t>
            </a:r>
          </a:p>
        </p:txBody>
      </p:sp>
    </p:spTree>
    <p:extLst>
      <p:ext uri="{BB962C8B-B14F-4D97-AF65-F5344CB8AC3E}">
        <p14:creationId xmlns:p14="http://schemas.microsoft.com/office/powerpoint/2010/main" val="277215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pic>
        <p:nvPicPr>
          <p:cNvPr id="4" name="Obraz 3" descr="Wyniki badań wiekszy znak i na gorz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99" y="0"/>
            <a:ext cx="15644182" cy="102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55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11</a:t>
            </a:fld>
            <a:endParaRPr kumimoji="1" lang="ja-JP" altLang="en-US" dirty="0"/>
          </a:p>
        </p:txBody>
      </p:sp>
      <p:pic>
        <p:nvPicPr>
          <p:cNvPr id="5" name="Obraz 4" descr="Wyniki badań wiekszy znak i na gorz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2" y="0"/>
            <a:ext cx="16139117" cy="102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2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12</a:t>
            </a:fld>
            <a:endParaRPr kumimoji="1" lang="ja-JP" altLang="en-US" dirty="0"/>
          </a:p>
        </p:txBody>
      </p:sp>
      <p:pic>
        <p:nvPicPr>
          <p:cNvPr id="5" name="Obraz 4" descr="Wyniki badań wiekszy znak i na gorz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8" y="1"/>
            <a:ext cx="15653982" cy="102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94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 fontScale="90000"/>
          </a:bodyPr>
          <a:lstStyle/>
          <a:p>
            <a:r>
              <a:rPr lang="pl-PL" dirty="0"/>
              <a:t>Uzależnienia behawioralne</a:t>
            </a:r>
            <a:br>
              <a:rPr lang="pl-PL" dirty="0"/>
            </a:br>
            <a:r>
              <a:rPr lang="pl-PL" dirty="0"/>
              <a:t>jako skutek kompulsywnych </a:t>
            </a:r>
            <a:r>
              <a:rPr lang="pl-PL" dirty="0" err="1"/>
              <a:t>zachowań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3008952" y="3490533"/>
            <a:ext cx="12242800" cy="896938"/>
          </a:xfrm>
        </p:spPr>
        <p:txBody>
          <a:bodyPr anchor="ctr"/>
          <a:lstStyle/>
          <a:p>
            <a:r>
              <a:rPr lang="pl-PL" dirty="0"/>
              <a:t>CZĘŚĆ III:</a:t>
            </a:r>
          </a:p>
        </p:txBody>
      </p:sp>
    </p:spTree>
    <p:extLst>
      <p:ext uri="{BB962C8B-B14F-4D97-AF65-F5344CB8AC3E}">
        <p14:creationId xmlns:p14="http://schemas.microsoft.com/office/powerpoint/2010/main" val="179772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14</a:t>
            </a:fld>
            <a:endParaRPr kumimoji="1" lang="ja-JP" altLang="en-US" dirty="0"/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761169596"/>
              </p:ext>
            </p:extLst>
          </p:nvPr>
        </p:nvGraphicFramePr>
        <p:xfrm>
          <a:off x="2572983" y="1"/>
          <a:ext cx="12692417" cy="10285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6245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15</a:t>
            </a:fld>
            <a:endParaRPr kumimoji="1" lang="ja-JP" alt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703605" y="815440"/>
            <a:ext cx="7740650" cy="1141412"/>
          </a:xfrm>
        </p:spPr>
        <p:txBody>
          <a:bodyPr>
            <a:normAutofit/>
          </a:bodyPr>
          <a:lstStyle/>
          <a:p>
            <a:r>
              <a:rPr lang="pl-PL" dirty="0"/>
              <a:t>Uzależnienie od czynności</a:t>
            </a:r>
          </a:p>
        </p:txBody>
      </p:sp>
      <p:sp>
        <p:nvSpPr>
          <p:cNvPr id="2" name="Symbol zastępczy obrazu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Symbol zastępczy obrazu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r="3374"/>
          <a:stretch>
            <a:fillRect/>
          </a:stretch>
        </p:blipFill>
        <p:spPr>
          <a:xfrm>
            <a:off x="11027392" y="0"/>
            <a:ext cx="6009658" cy="102854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16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03605" y="1615734"/>
            <a:ext cx="7740650" cy="839263"/>
          </a:xfrm>
        </p:spPr>
        <p:txBody>
          <a:bodyPr/>
          <a:lstStyle/>
          <a:p>
            <a:r>
              <a:rPr lang="pl-PL" altLang="ja-JP" dirty="0"/>
              <a:t>3 z 6 objawów wg ICD</a:t>
            </a:r>
            <a:endParaRPr kumimoji="1" lang="ja-JP" altLang="en-US" dirty="0"/>
          </a:p>
        </p:txBody>
      </p:sp>
      <p:sp>
        <p:nvSpPr>
          <p:cNvPr id="17" name="Podtytuł 2"/>
          <p:cNvSpPr txBox="1">
            <a:spLocks/>
          </p:cNvSpPr>
          <p:nvPr/>
        </p:nvSpPr>
        <p:spPr>
          <a:xfrm>
            <a:off x="1703605" y="3038145"/>
            <a:ext cx="8563877" cy="424877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Silne pragnienie lub poczucie przymusu wykonania pewnych czynności.</a:t>
            </a:r>
          </a:p>
        </p:txBody>
      </p:sp>
      <p:sp>
        <p:nvSpPr>
          <p:cNvPr id="18" name="Podtytuł 2"/>
          <p:cNvSpPr txBox="1">
            <a:spLocks/>
          </p:cNvSpPr>
          <p:nvPr/>
        </p:nvSpPr>
        <p:spPr>
          <a:xfrm>
            <a:off x="1703605" y="3967603"/>
            <a:ext cx="8563877" cy="419051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Trudności z samokontrolą dotyczącą powstrzymania się od wykonania.</a:t>
            </a:r>
          </a:p>
        </p:txBody>
      </p:sp>
      <p:sp>
        <p:nvSpPr>
          <p:cNvPr id="19" name="Podtytuł 2"/>
          <p:cNvSpPr txBox="1">
            <a:spLocks/>
          </p:cNvSpPr>
          <p:nvPr/>
        </p:nvSpPr>
        <p:spPr>
          <a:xfrm>
            <a:off x="1703605" y="4884799"/>
            <a:ext cx="8466162" cy="498897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Wystąpienie zespołu abstynencyjnego (np. złe samopoczucie wywołane brakiem dostępu do internetu, telefonu komórkowego, komputera). </a:t>
            </a:r>
          </a:p>
        </p:txBody>
      </p:sp>
      <p:sp>
        <p:nvSpPr>
          <p:cNvPr id="20" name="Podtytuł 2"/>
          <p:cNvSpPr txBox="1">
            <a:spLocks/>
          </p:cNvSpPr>
          <p:nvPr/>
        </p:nvSpPr>
        <p:spPr>
          <a:xfrm>
            <a:off x="1703605" y="6180900"/>
            <a:ext cx="8466162" cy="539359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Zaistnienie tolerancji, tj. sytuacji, w której dla osiągnięcia zamierzonego efektu konieczne jest coraz częstsze i dłuższe wykonywania pewnych czynności.</a:t>
            </a:r>
          </a:p>
        </p:txBody>
      </p:sp>
      <p:sp>
        <p:nvSpPr>
          <p:cNvPr id="21" name="Podtytuł 2"/>
          <p:cNvSpPr txBox="1">
            <a:spLocks/>
          </p:cNvSpPr>
          <p:nvPr/>
        </p:nvSpPr>
        <p:spPr>
          <a:xfrm>
            <a:off x="1703605" y="7477299"/>
            <a:ext cx="8466162" cy="489964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Utrata zainteresowań oraz przyjemności istniejących przed uzależnieniem się. </a:t>
            </a:r>
          </a:p>
        </p:txBody>
      </p:sp>
      <p:sp>
        <p:nvSpPr>
          <p:cNvPr id="22" name="Podtytuł 2"/>
          <p:cNvSpPr txBox="1">
            <a:spLocks/>
          </p:cNvSpPr>
          <p:nvPr/>
        </p:nvSpPr>
        <p:spPr>
          <a:xfrm>
            <a:off x="1703605" y="8374672"/>
            <a:ext cx="8466162" cy="507531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400" dirty="0">
                <a:solidFill>
                  <a:schemeClr val="tx1"/>
                </a:solidFill>
                <a:latin typeface="Calibri"/>
                <a:cs typeface="Calibri"/>
              </a:rPr>
              <a:t>Uporczywe powtarzanie pewnych czynności mimo bezspornych dowodów na ich destrukcyjny wpływ na zdrowie oraz stosunki społeczne</a:t>
            </a:r>
          </a:p>
        </p:txBody>
      </p:sp>
    </p:spTree>
    <p:extLst>
      <p:ext uri="{BB962C8B-B14F-4D97-AF65-F5344CB8AC3E}">
        <p14:creationId xmlns:p14="http://schemas.microsoft.com/office/powerpoint/2010/main" val="164597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16</a:t>
            </a:fld>
            <a:endParaRPr kumimoji="1" lang="ja-JP" alt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ja-JP" dirty="0"/>
              <a:t>FONOHOLIZM</a:t>
            </a:r>
            <a:endParaRPr kumimoji="1" lang="ja-JP" altLang="en-US" dirty="0"/>
          </a:p>
        </p:txBody>
      </p:sp>
      <p:pic>
        <p:nvPicPr>
          <p:cNvPr id="6" name="Symbol zastępczy obrazu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/>
      </p:pic>
      <p:sp>
        <p:nvSpPr>
          <p:cNvPr id="9" name="Podtytuł 2"/>
          <p:cNvSpPr txBox="1">
            <a:spLocks/>
          </p:cNvSpPr>
          <p:nvPr/>
        </p:nvSpPr>
        <p:spPr>
          <a:xfrm>
            <a:off x="8915204" y="5507076"/>
            <a:ext cx="8485692" cy="1106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371417" rtl="0" eaLnBrk="1" latinLnBrk="0" hangingPunct="1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charset="2"/>
              <a:buChar char="q"/>
            </a:pPr>
            <a:r>
              <a:rPr lang="pl-PL" sz="2200" dirty="0">
                <a:solidFill>
                  <a:schemeClr val="tx1"/>
                </a:solidFill>
                <a:latin typeface="Calibri"/>
                <a:cs typeface="Calibri"/>
              </a:rPr>
              <a:t>FONOHOLIZM - problem ten odnosi się do zaburzenia behawioralnego w postaci nałogowego używania telefonu komórkowego, często zamiennie stosuje się sformułowanie „uzależnienie od telefonu komórkowego. </a:t>
            </a:r>
          </a:p>
        </p:txBody>
      </p:sp>
      <p:sp>
        <p:nvSpPr>
          <p:cNvPr id="10" name="Podtytuł 2"/>
          <p:cNvSpPr txBox="1">
            <a:spLocks/>
          </p:cNvSpPr>
          <p:nvPr/>
        </p:nvSpPr>
        <p:spPr>
          <a:xfrm>
            <a:off x="8915203" y="6973085"/>
            <a:ext cx="8228013" cy="138325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200" dirty="0">
                <a:solidFill>
                  <a:schemeClr val="tx1"/>
                </a:solidFill>
                <a:latin typeface="Calibri"/>
                <a:cs typeface="Calibri"/>
              </a:rPr>
              <a:t>Mówimy o nim, gdy nie jesteśmy w stanie normalnie funkcjonować bez swojego smartfona, najczęściej mającego dostęp do internetu. Telefon komórkowy jest włączony 24 godziny na dobę, a gdy śpimy, jest w zasięgu ręki. Cały czas sprawdzamy, czy nie ma jakiegoś powiadomienia. Nie mogąc odebrać telefonu, czujemy niepokój, rozdrażnienie”. </a:t>
            </a:r>
          </a:p>
        </p:txBody>
      </p:sp>
      <p:sp>
        <p:nvSpPr>
          <p:cNvPr id="11" name="Podtytuł 2"/>
          <p:cNvSpPr txBox="1">
            <a:spLocks/>
          </p:cNvSpPr>
          <p:nvPr/>
        </p:nvSpPr>
        <p:spPr>
          <a:xfrm>
            <a:off x="8915203" y="9082086"/>
            <a:ext cx="8228013" cy="827568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Tx/>
              <a:buFont typeface="Wingdings" charset="2"/>
              <a:buChar char="q"/>
            </a:pPr>
            <a:r>
              <a:rPr lang="pl-PL" sz="2200" dirty="0">
                <a:solidFill>
                  <a:schemeClr val="tx1"/>
                </a:solidFill>
                <a:latin typeface="Calibri"/>
                <a:cs typeface="Calibri"/>
              </a:rPr>
              <a:t>Problem fonoholizm, zdawać by się mogło, zagraża jedynie dzieciom i młodzieży, jednakże co do istoty dotykać on może osób w różnym wieku </a:t>
            </a:r>
          </a:p>
        </p:txBody>
      </p:sp>
    </p:spTree>
    <p:extLst>
      <p:ext uri="{BB962C8B-B14F-4D97-AF65-F5344CB8AC3E}">
        <p14:creationId xmlns:p14="http://schemas.microsoft.com/office/powerpoint/2010/main" val="236328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29"/>
    </mc:Choice>
    <mc:Fallback xmlns="">
      <p:transition advTm="4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17</a:t>
            </a:fld>
            <a:endParaRPr kumimoji="1" lang="ja-JP" altLang="en-US" dirty="0"/>
          </a:p>
        </p:txBody>
      </p:sp>
      <p:pic>
        <p:nvPicPr>
          <p:cNvPr id="5" name="Obraz 4" descr="toile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41643" cy="5581934"/>
          </a:xfrm>
          <a:prstGeom prst="rect">
            <a:avLst/>
          </a:prstGeom>
        </p:spPr>
      </p:pic>
      <p:pic>
        <p:nvPicPr>
          <p:cNvPr id="6" name="Obraz 5" descr="prz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42035"/>
            <a:ext cx="9891851" cy="4843378"/>
          </a:xfrm>
          <a:prstGeom prst="rect">
            <a:avLst/>
          </a:prstGeom>
        </p:spPr>
      </p:pic>
      <p:pic>
        <p:nvPicPr>
          <p:cNvPr id="7" name="Obraz 6" descr="powstaniu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851" y="4633486"/>
            <a:ext cx="8396150" cy="5651927"/>
          </a:xfrm>
          <a:prstGeom prst="rect">
            <a:avLst/>
          </a:prstGeom>
        </p:spPr>
      </p:pic>
      <p:pic>
        <p:nvPicPr>
          <p:cNvPr id="9" name="Obraz 8" descr="driving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888" y="0"/>
            <a:ext cx="9062112" cy="552033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89" y="2392683"/>
            <a:ext cx="6267961" cy="418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7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18</a:t>
            </a:fld>
            <a:endParaRPr kumimoji="1" lang="ja-JP" altLang="en-US" dirty="0"/>
          </a:p>
        </p:txBody>
      </p:sp>
      <p:pic>
        <p:nvPicPr>
          <p:cNvPr id="4" name="Obraz 3" descr="Wyniki badań wiekszy znak i na gorz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72" y="1"/>
            <a:ext cx="15728066" cy="1028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77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19</a:t>
            </a:fld>
            <a:endParaRPr kumimoji="1" lang="ja-JP" altLang="en-US" dirty="0"/>
          </a:p>
        </p:txBody>
      </p:sp>
      <p:pic>
        <p:nvPicPr>
          <p:cNvPr id="4" name="Obraz 3" descr="Wyniki badań wiekszy znak i na gorz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09" y="1"/>
            <a:ext cx="15602575" cy="1028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54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20</a:t>
            </a:fld>
            <a:endParaRPr kumimoji="1" lang="ja-JP" altLang="en-US" dirty="0"/>
          </a:p>
        </p:txBody>
      </p:sp>
      <p:pic>
        <p:nvPicPr>
          <p:cNvPr id="4" name="Obraz 3" descr="Obraz zawierający zrzut ekranu&#10;&#10;Opis wygenerowany automatycznie">
            <a:extLst>
              <a:ext uri="{FF2B5EF4-FFF2-40B4-BE49-F238E27FC236}">
                <a16:creationId xmlns:a16="http://schemas.microsoft.com/office/drawing/2014/main" id="{18B53DA9-4DC3-B14A-BD34-D9C85E1CC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6" y="506429"/>
            <a:ext cx="16123498" cy="88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10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21</a:t>
            </a:fld>
            <a:endParaRPr kumimoji="1" lang="ja-JP" altLang="en-US" dirty="0"/>
          </a:p>
        </p:txBody>
      </p:sp>
      <p:pic>
        <p:nvPicPr>
          <p:cNvPr id="5" name="Obraz 4" descr="Obraz zawierający zrzut ekranu&#10;&#10;Opis wygenerowany automatycznie">
            <a:extLst>
              <a:ext uri="{FF2B5EF4-FFF2-40B4-BE49-F238E27FC236}">
                <a16:creationId xmlns:a16="http://schemas.microsoft.com/office/drawing/2014/main" id="{BD8FD574-6CAB-894D-9BBA-2027DA82F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26" y="739057"/>
            <a:ext cx="16123498" cy="88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05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22</a:t>
            </a:fld>
            <a:endParaRPr kumimoji="1" lang="ja-JP" altLang="en-US" dirty="0"/>
          </a:p>
        </p:txBody>
      </p:sp>
      <p:pic>
        <p:nvPicPr>
          <p:cNvPr id="6" name="Obraz 5" descr="Obraz zawierający zrzut ekranu&#10;&#10;Opis wygenerowany automatycznie">
            <a:extLst>
              <a:ext uri="{FF2B5EF4-FFF2-40B4-BE49-F238E27FC236}">
                <a16:creationId xmlns:a16="http://schemas.microsoft.com/office/drawing/2014/main" id="{C74D0D94-6A36-6045-9F23-ADD992A9E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4" y="499721"/>
            <a:ext cx="16558191" cy="911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72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 fontScale="90000"/>
          </a:bodyPr>
          <a:lstStyle/>
          <a:p>
            <a:r>
              <a:rPr lang="pl-PL" dirty="0"/>
              <a:t>Dlaczego przywiązujemy się </a:t>
            </a:r>
            <a:br>
              <a:rPr lang="pl-PL" dirty="0"/>
            </a:br>
            <a:r>
              <a:rPr lang="pl-PL" dirty="0"/>
              <a:t>do swoich </a:t>
            </a:r>
            <a:r>
              <a:rPr lang="pl-PL" dirty="0" err="1"/>
              <a:t>smartfonów</a:t>
            </a:r>
            <a:r>
              <a:rPr lang="pl-PL" dirty="0"/>
              <a:t>?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3008952" y="3490533"/>
            <a:ext cx="12242800" cy="896938"/>
          </a:xfrm>
        </p:spPr>
        <p:txBody>
          <a:bodyPr anchor="ctr"/>
          <a:lstStyle/>
          <a:p>
            <a:r>
              <a:rPr lang="pl-PL" dirty="0"/>
              <a:t>CZĘŚĆ IV:</a:t>
            </a:r>
          </a:p>
        </p:txBody>
      </p:sp>
    </p:spTree>
    <p:extLst>
      <p:ext uri="{BB962C8B-B14F-4D97-AF65-F5344CB8AC3E}">
        <p14:creationId xmlns:p14="http://schemas.microsoft.com/office/powerpoint/2010/main" val="1685087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pl-PL" altLang="ja-JP" dirty="0"/>
              <a:t>Copyright by Fundacja Dbam o Mój </a:t>
            </a:r>
            <a:r>
              <a:rPr kumimoji="1" lang="pl-PL" altLang="ja-JP" dirty="0" err="1"/>
              <a:t>Z@sięg</a:t>
            </a:r>
            <a:endParaRPr kumimoji="1" lang="ja-JP" alt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24</a:t>
            </a:fld>
            <a:endParaRPr kumimoji="1" lang="ja-JP" alt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E59C6B3-0619-4430-8B6E-0E25EDF77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73" y="355603"/>
            <a:ext cx="3482564" cy="345037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B9EF40F-C2AD-49A7-96F7-AC9A4F546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119" y="6253399"/>
            <a:ext cx="3876138" cy="336302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137A00B-89FB-428E-8F5A-AABABA785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8503" y="6300142"/>
            <a:ext cx="3890328" cy="331628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2DDA0F1-0872-4E68-9006-D6F4565E3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3765" y="4417462"/>
            <a:ext cx="3209143" cy="289325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D44FED9-E4F1-4B4B-B4FE-293902836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214" y="746619"/>
            <a:ext cx="2299948" cy="321855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B9D5C9F-BED7-464A-8B5C-469B25A75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7245" y="685699"/>
            <a:ext cx="3905465" cy="373176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DC243DC-F609-489A-BB01-2B6409A399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173" y="6036690"/>
            <a:ext cx="2444700" cy="357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4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25</a:t>
            </a:fld>
            <a:endParaRPr kumimoji="1" lang="ja-JP" altLang="en-US" dirty="0"/>
          </a:p>
        </p:txBody>
      </p:sp>
      <p:pic>
        <p:nvPicPr>
          <p:cNvPr id="4" name="Obraz 3" descr="31964072_2096930157188773_2764730444833357824_o.jpg">
            <a:extLst>
              <a:ext uri="{FF2B5EF4-FFF2-40B4-BE49-F238E27FC236}">
                <a16:creationId xmlns:a16="http://schemas.microsoft.com/office/drawing/2014/main" id="{587403AA-0ABE-6C42-A965-0E0662D20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100" y="273801"/>
            <a:ext cx="12821900" cy="9616425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 flipV="1">
            <a:off x="17523724" y="10148935"/>
            <a:ext cx="764275" cy="1364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pl-PL"/>
          </a:p>
        </p:txBody>
      </p:sp>
    </p:spTree>
    <p:extLst>
      <p:ext uri="{BB962C8B-B14F-4D97-AF65-F5344CB8AC3E}">
        <p14:creationId xmlns:p14="http://schemas.microsoft.com/office/powerpoint/2010/main" val="1677006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/>
          </a:bodyPr>
          <a:lstStyle/>
          <a:p>
            <a:r>
              <a:rPr lang="pl-PL" dirty="0"/>
              <a:t>W KRAINIE FONOLANDII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3008952" y="3490533"/>
            <a:ext cx="12242800" cy="896938"/>
          </a:xfrm>
        </p:spPr>
        <p:txBody>
          <a:bodyPr anchor="ctr"/>
          <a:lstStyle/>
          <a:p>
            <a:r>
              <a:rPr lang="pl-PL" dirty="0"/>
              <a:t>CZĘŚĆ VI:</a:t>
            </a:r>
          </a:p>
        </p:txBody>
      </p:sp>
    </p:spTree>
    <p:extLst>
      <p:ext uri="{BB962C8B-B14F-4D97-AF65-F5344CB8AC3E}">
        <p14:creationId xmlns:p14="http://schemas.microsoft.com/office/powerpoint/2010/main" val="1266807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b="7881"/>
          <a:stretch>
            <a:fillRect/>
          </a:stretch>
        </p:blipFill>
        <p:spPr>
          <a:xfrm>
            <a:off x="0" y="52881"/>
            <a:ext cx="18288000" cy="10285413"/>
          </a:xfrm>
        </p:spPr>
      </p:pic>
      <p:sp>
        <p:nvSpPr>
          <p:cNvPr id="3" name="Symbol zastępczy tekstu 2"/>
          <p:cNvSpPr>
            <a:spLocks noGrp="1"/>
          </p:cNvSpPr>
          <p:nvPr>
            <p:ph type="body" sz="quarter" idx="16"/>
          </p:nvPr>
        </p:nvSpPr>
        <p:spPr>
          <a:xfrm rot="10800000">
            <a:off x="0" y="52880"/>
            <a:ext cx="8810171" cy="10285413"/>
          </a:xfrm>
        </p:spPr>
        <p:txBody>
          <a:bodyPr/>
          <a:lstStyle/>
          <a:p>
            <a:r>
              <a:rPr lang="pl-PL" dirty="0"/>
              <a:t>	</a:t>
            </a:r>
          </a:p>
        </p:txBody>
      </p:sp>
      <p:sp>
        <p:nvSpPr>
          <p:cNvPr id="7" name="PoleTekstowe 2">
            <a:extLst>
              <a:ext uri="{FF2B5EF4-FFF2-40B4-BE49-F238E27FC236}">
                <a16:creationId xmlns:a16="http://schemas.microsoft.com/office/drawing/2014/main" id="{7E01A110-EB82-A84D-A60A-B727BC5A210A}"/>
              </a:ext>
            </a:extLst>
          </p:cNvPr>
          <p:cNvSpPr txBox="1"/>
          <p:nvPr/>
        </p:nvSpPr>
        <p:spPr>
          <a:xfrm>
            <a:off x="450148" y="7076160"/>
            <a:ext cx="16123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Pełne zadań i łamigłówek zeszyty ćwiczeń dostosowane do potrzeb edukacyjnych i możliwości percepcyjnych dzieci w różnym wieku</a:t>
            </a:r>
          </a:p>
        </p:txBody>
      </p:sp>
      <p:sp>
        <p:nvSpPr>
          <p:cNvPr id="9" name="PoleTekstowe 4">
            <a:extLst>
              <a:ext uri="{FF2B5EF4-FFF2-40B4-BE49-F238E27FC236}">
                <a16:creationId xmlns:a16="http://schemas.microsoft.com/office/drawing/2014/main" id="{BB0D5C27-7BB8-6048-B115-BD599FFD3AE1}"/>
              </a:ext>
            </a:extLst>
          </p:cNvPr>
          <p:cNvSpPr txBox="1"/>
          <p:nvPr/>
        </p:nvSpPr>
        <p:spPr>
          <a:xfrm>
            <a:off x="450148" y="8848349"/>
            <a:ext cx="16123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Gotowe pomoce dydaktyczne dla nauczycieli i rodziców; przewodniki, poradniki, karty pracy, gry </a:t>
            </a:r>
            <a:r>
              <a:rPr lang="pl-PL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</a:t>
            </a: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plansze edukacyjne, plakaty, certyfikaty</a:t>
            </a:r>
          </a:p>
        </p:txBody>
      </p:sp>
      <p:sp>
        <p:nvSpPr>
          <p:cNvPr id="10" name="PoleTekstowe 5">
            <a:extLst>
              <a:ext uri="{FF2B5EF4-FFF2-40B4-BE49-F238E27FC236}">
                <a16:creationId xmlns:a16="http://schemas.microsoft.com/office/drawing/2014/main" id="{77587A45-8E8E-9647-92EA-FF2405D15A52}"/>
              </a:ext>
            </a:extLst>
          </p:cNvPr>
          <p:cNvSpPr txBox="1"/>
          <p:nvPr/>
        </p:nvSpPr>
        <p:spPr>
          <a:xfrm>
            <a:off x="450148" y="670973"/>
            <a:ext cx="16123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Materiał edukacyjny, w oparciu o który nauczyciel wspólnie z przedszkolakiem bądź uczniem jest w stanie przejść 15 zajęć o szeroko rozumianej odpowiedzialności cyfrowej</a:t>
            </a:r>
          </a:p>
        </p:txBody>
      </p:sp>
      <p:sp>
        <p:nvSpPr>
          <p:cNvPr id="11" name="PoleTekstowe 6">
            <a:extLst>
              <a:ext uri="{FF2B5EF4-FFF2-40B4-BE49-F238E27FC236}">
                <a16:creationId xmlns:a16="http://schemas.microsoft.com/office/drawing/2014/main" id="{246B39DA-8278-1745-9614-D34297403EBC}"/>
              </a:ext>
            </a:extLst>
          </p:cNvPr>
          <p:cNvSpPr txBox="1"/>
          <p:nvPr/>
        </p:nvSpPr>
        <p:spPr>
          <a:xfrm>
            <a:off x="450148" y="2858475"/>
            <a:ext cx="16123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zajęć tematycznie podzielonych na 3 najważniejsze obszary życia: (1) dom, (2) szkoła/przedszkole oraz (3) przestrzeń publiczna. </a:t>
            </a:r>
          </a:p>
        </p:txBody>
      </p:sp>
      <p:sp>
        <p:nvSpPr>
          <p:cNvPr id="12" name="PoleTekstowe 7">
            <a:extLst>
              <a:ext uri="{FF2B5EF4-FFF2-40B4-BE49-F238E27FC236}">
                <a16:creationId xmlns:a16="http://schemas.microsoft.com/office/drawing/2014/main" id="{D9BB789F-957D-BE46-814E-0A21A5F61F63}"/>
              </a:ext>
            </a:extLst>
          </p:cNvPr>
          <p:cNvSpPr txBox="1"/>
          <p:nvPr/>
        </p:nvSpPr>
        <p:spPr>
          <a:xfrm>
            <a:off x="450148" y="5321978"/>
            <a:ext cx="16123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Możliwe do wykonania zadania domowe z uwzględnieniem tempa pracy oraz możliwości przedszkolaków/uczniów</a:t>
            </a:r>
          </a:p>
        </p:txBody>
      </p:sp>
    </p:spTree>
    <p:extLst>
      <p:ext uri="{BB962C8B-B14F-4D97-AF65-F5344CB8AC3E}">
        <p14:creationId xmlns:p14="http://schemas.microsoft.com/office/powerpoint/2010/main" val="2647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Tekstowe 1">
            <a:extLst>
              <a:ext uri="{FF2B5EF4-FFF2-40B4-BE49-F238E27FC236}">
                <a16:creationId xmlns:a16="http://schemas.microsoft.com/office/drawing/2014/main" id="{66890070-612E-3341-8816-66D8C0D03DBE}"/>
              </a:ext>
            </a:extLst>
          </p:cNvPr>
          <p:cNvSpPr txBox="1"/>
          <p:nvPr/>
        </p:nvSpPr>
        <p:spPr>
          <a:xfrm>
            <a:off x="484561" y="452478"/>
            <a:ext cx="86594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Czas wolny z najbliższymi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Nieporozumienia w rodzinie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Wspólne posiłki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Obowiązki domowe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Wszystko w swoim czasie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Reakcje na brak dostępu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 snem</a:t>
            </a:r>
          </a:p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Czas wolny w przedszkolu/szkole</a:t>
            </a:r>
          </a:p>
        </p:txBody>
      </p:sp>
      <p:sp>
        <p:nvSpPr>
          <p:cNvPr id="7" name="PoleTekstowe 1">
            <a:extLst>
              <a:ext uri="{FF2B5EF4-FFF2-40B4-BE49-F238E27FC236}">
                <a16:creationId xmlns:a16="http://schemas.microsoft.com/office/drawing/2014/main" id="{39B4E221-E0F2-4249-8513-634C6A525D4E}"/>
              </a:ext>
            </a:extLst>
          </p:cNvPr>
          <p:cNvSpPr txBox="1"/>
          <p:nvPr/>
        </p:nvSpPr>
        <p:spPr>
          <a:xfrm>
            <a:off x="9465275" y="3946792"/>
            <a:ext cx="77317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Relacje z rówieśnikami i rodziną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Przywiązanie do elektroniki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Nauka a media cyfrowe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Bezpieczeństwo na drodze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Bezpieczna zabawa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Ochrona prywatności</a:t>
            </a:r>
          </a:p>
          <a:p>
            <a:pPr marL="514350" indent="-514350">
              <a:buAutoNum type="arabicPeriod" startAt="9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Przemęczenie</a:t>
            </a:r>
          </a:p>
        </p:txBody>
      </p:sp>
    </p:spTree>
    <p:extLst>
      <p:ext uri="{BB962C8B-B14F-4D97-AF65-F5344CB8AC3E}">
        <p14:creationId xmlns:p14="http://schemas.microsoft.com/office/powerpoint/2010/main" val="2908136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/>
          </a:bodyPr>
          <a:lstStyle/>
          <a:p>
            <a:r>
              <a:rPr lang="pl-PL" dirty="0"/>
              <a:t>CZEGO NA PEWNO NIE CHCEMY?</a:t>
            </a:r>
          </a:p>
        </p:txBody>
      </p:sp>
    </p:spTree>
    <p:extLst>
      <p:ext uri="{BB962C8B-B14F-4D97-AF65-F5344CB8AC3E}">
        <p14:creationId xmlns:p14="http://schemas.microsoft.com/office/powerpoint/2010/main" val="360876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Tekstowe 1">
            <a:extLst>
              <a:ext uri="{FF2B5EF4-FFF2-40B4-BE49-F238E27FC236}">
                <a16:creationId xmlns:a16="http://schemas.microsoft.com/office/drawing/2014/main" id="{66890070-612E-3341-8816-66D8C0D03DBE}"/>
              </a:ext>
            </a:extLst>
          </p:cNvPr>
          <p:cNvSpPr txBox="1"/>
          <p:nvPr/>
        </p:nvSpPr>
        <p:spPr>
          <a:xfrm>
            <a:off x="484561" y="1595478"/>
            <a:ext cx="8659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Straszyć dzieci nowymi technologiami</a:t>
            </a:r>
          </a:p>
        </p:txBody>
      </p:sp>
      <p:sp>
        <p:nvSpPr>
          <p:cNvPr id="4" name="PoleTekstowe 1">
            <a:extLst>
              <a:ext uri="{FF2B5EF4-FFF2-40B4-BE49-F238E27FC236}">
                <a16:creationId xmlns:a16="http://schemas.microsoft.com/office/drawing/2014/main" id="{2065AEDC-83CB-7D4A-A3F0-9A387A310FCF}"/>
              </a:ext>
            </a:extLst>
          </p:cNvPr>
          <p:cNvSpPr txBox="1"/>
          <p:nvPr/>
        </p:nvSpPr>
        <p:spPr>
          <a:xfrm>
            <a:off x="484561" y="2662278"/>
            <a:ext cx="1099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Mówić, że nowe technologie nie są przydatne w życiu</a:t>
            </a:r>
          </a:p>
        </p:txBody>
      </p:sp>
      <p:sp>
        <p:nvSpPr>
          <p:cNvPr id="5" name="PoleTekstowe 1">
            <a:extLst>
              <a:ext uri="{FF2B5EF4-FFF2-40B4-BE49-F238E27FC236}">
                <a16:creationId xmlns:a16="http://schemas.microsoft.com/office/drawing/2014/main" id="{48DE8EBA-03EA-AC4A-9D88-0DB46ED0EEB7}"/>
              </a:ext>
            </a:extLst>
          </p:cNvPr>
          <p:cNvSpPr txBox="1"/>
          <p:nvPr/>
        </p:nvSpPr>
        <p:spPr>
          <a:xfrm>
            <a:off x="484561" y="3974007"/>
            <a:ext cx="1099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Mówić, że nowe technologie nie są przydatne w życiu</a:t>
            </a:r>
          </a:p>
        </p:txBody>
      </p:sp>
      <p:sp>
        <p:nvSpPr>
          <p:cNvPr id="8" name="PoleTekstowe 1">
            <a:extLst>
              <a:ext uri="{FF2B5EF4-FFF2-40B4-BE49-F238E27FC236}">
                <a16:creationId xmlns:a16="http://schemas.microsoft.com/office/drawing/2014/main" id="{E6F5606E-FB5A-AA45-8169-0EF2B55051F4}"/>
              </a:ext>
            </a:extLst>
          </p:cNvPr>
          <p:cNvSpPr txBox="1"/>
          <p:nvPr/>
        </p:nvSpPr>
        <p:spPr>
          <a:xfrm>
            <a:off x="484561" y="5182233"/>
            <a:ext cx="1099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Mówić, że stanowią tylko zagrożenie</a:t>
            </a:r>
          </a:p>
        </p:txBody>
      </p:sp>
    </p:spTree>
    <p:extLst>
      <p:ext uri="{BB962C8B-B14F-4D97-AF65-F5344CB8AC3E}">
        <p14:creationId xmlns:p14="http://schemas.microsoft.com/office/powerpoint/2010/main" val="117179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8952" y="4531833"/>
            <a:ext cx="12242800" cy="1232839"/>
          </a:xfrm>
        </p:spPr>
        <p:txBody>
          <a:bodyPr>
            <a:normAutofit/>
          </a:bodyPr>
          <a:lstStyle/>
          <a:p>
            <a:r>
              <a:rPr lang="pl-PL" dirty="0"/>
              <a:t>CO NA PEWNO CHCEMY OSIĄGNĄĆ?</a:t>
            </a:r>
          </a:p>
        </p:txBody>
      </p:sp>
    </p:spTree>
    <p:extLst>
      <p:ext uri="{BB962C8B-B14F-4D97-AF65-F5344CB8AC3E}">
        <p14:creationId xmlns:p14="http://schemas.microsoft.com/office/powerpoint/2010/main" val="2106631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Tekstowe 1">
            <a:extLst>
              <a:ext uri="{FF2B5EF4-FFF2-40B4-BE49-F238E27FC236}">
                <a16:creationId xmlns:a16="http://schemas.microsoft.com/office/drawing/2014/main" id="{66890070-612E-3341-8816-66D8C0D03DBE}"/>
              </a:ext>
            </a:extLst>
          </p:cNvPr>
          <p:cNvSpPr txBox="1"/>
          <p:nvPr/>
        </p:nvSpPr>
        <p:spPr>
          <a:xfrm>
            <a:off x="484561" y="1595478"/>
            <a:ext cx="12654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Zwrócić uwagę, że istnieje cały wielobarwny świat poza siecią</a:t>
            </a:r>
          </a:p>
        </p:txBody>
      </p:sp>
      <p:sp>
        <p:nvSpPr>
          <p:cNvPr id="4" name="PoleTekstowe 1">
            <a:extLst>
              <a:ext uri="{FF2B5EF4-FFF2-40B4-BE49-F238E27FC236}">
                <a16:creationId xmlns:a16="http://schemas.microsoft.com/office/drawing/2014/main" id="{2065AEDC-83CB-7D4A-A3F0-9A387A310FCF}"/>
              </a:ext>
            </a:extLst>
          </p:cNvPr>
          <p:cNvSpPr txBox="1"/>
          <p:nvPr/>
        </p:nvSpPr>
        <p:spPr>
          <a:xfrm>
            <a:off x="484561" y="2662278"/>
            <a:ext cx="1766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Mówić, że nowe technologie są super, pod warunkiem, że są odpowiednio wykorzystywane</a:t>
            </a:r>
          </a:p>
        </p:txBody>
      </p:sp>
      <p:sp>
        <p:nvSpPr>
          <p:cNvPr id="5" name="PoleTekstowe 1">
            <a:extLst>
              <a:ext uri="{FF2B5EF4-FFF2-40B4-BE49-F238E27FC236}">
                <a16:creationId xmlns:a16="http://schemas.microsoft.com/office/drawing/2014/main" id="{48DE8EBA-03EA-AC4A-9D88-0DB46ED0EEB7}"/>
              </a:ext>
            </a:extLst>
          </p:cNvPr>
          <p:cNvSpPr txBox="1"/>
          <p:nvPr/>
        </p:nvSpPr>
        <p:spPr>
          <a:xfrm>
            <a:off x="484561" y="3974007"/>
            <a:ext cx="1519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Przypominać, że cyfrowe gadżety online nie zastąpią nam fajnej relacji bezpośredniej</a:t>
            </a:r>
          </a:p>
        </p:txBody>
      </p:sp>
      <p:sp>
        <p:nvSpPr>
          <p:cNvPr id="8" name="PoleTekstowe 1">
            <a:extLst>
              <a:ext uri="{FF2B5EF4-FFF2-40B4-BE49-F238E27FC236}">
                <a16:creationId xmlns:a16="http://schemas.microsoft.com/office/drawing/2014/main" id="{E6F5606E-FB5A-AA45-8169-0EF2B55051F4}"/>
              </a:ext>
            </a:extLst>
          </p:cNvPr>
          <p:cNvSpPr txBox="1"/>
          <p:nvPr/>
        </p:nvSpPr>
        <p:spPr>
          <a:xfrm>
            <a:off x="484561" y="5516568"/>
            <a:ext cx="16700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Nauczyć, że są takie miejsca i taki czas, gdzie i w którym bezwzględnie nie powinno korzystać się z narzędzi TIK</a:t>
            </a:r>
          </a:p>
        </p:txBody>
      </p:sp>
    </p:spTree>
    <p:extLst>
      <p:ext uri="{BB962C8B-B14F-4D97-AF65-F5344CB8AC3E}">
        <p14:creationId xmlns:p14="http://schemas.microsoft.com/office/powerpoint/2010/main" val="11503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33</a:t>
            </a:fld>
            <a:endParaRPr kumimoji="1" lang="ja-JP" alt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591868" y="8201906"/>
            <a:ext cx="5104263" cy="3399998"/>
          </a:xfrm>
        </p:spPr>
        <p:txBody>
          <a:bodyPr>
            <a:normAutofit/>
          </a:bodyPr>
          <a:lstStyle/>
          <a:p>
            <a:pPr algn="ctr"/>
            <a:r>
              <a:rPr kumimoji="1" lang="pl-PL" altLang="ja-JP" sz="2400" b="1" dirty="0">
                <a:hlinkClick r:id="rId2"/>
              </a:rPr>
              <a:t>m.debski@dbamomojzasieg.com</a:t>
            </a:r>
            <a:r>
              <a:rPr kumimoji="1" lang="pl-PL" altLang="ja-JP" sz="2400" b="1" dirty="0"/>
              <a:t> </a:t>
            </a:r>
          </a:p>
          <a:p>
            <a:pPr algn="ctr"/>
            <a:r>
              <a:rPr lang="pl-PL" altLang="ja-JP" sz="2400" b="1" dirty="0"/>
              <a:t>+48 512 474 482</a:t>
            </a:r>
            <a:endParaRPr kumimoji="1" lang="ja-JP" altLang="en-US" sz="2400" b="1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6946230" y="7090870"/>
            <a:ext cx="4207741" cy="586241"/>
          </a:xfrm>
        </p:spPr>
        <p:txBody>
          <a:bodyPr/>
          <a:lstStyle/>
          <a:p>
            <a:r>
              <a:rPr lang="pl-PL" altLang="ja-JP" dirty="0"/>
              <a:t>Maciej Dębski</a:t>
            </a:r>
            <a:endParaRPr kumimoji="1" lang="ja-JP" alt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3"/>
          </p:nvPr>
        </p:nvSpPr>
        <p:spPr>
          <a:xfrm>
            <a:off x="6946230" y="7715352"/>
            <a:ext cx="4207741" cy="440459"/>
          </a:xfrm>
        </p:spPr>
        <p:txBody>
          <a:bodyPr/>
          <a:lstStyle/>
          <a:p>
            <a:r>
              <a:rPr kumimoji="1" lang="pl-PL" altLang="ja-JP" dirty="0"/>
              <a:t>Prezes Fundacji</a:t>
            </a:r>
            <a:endParaRPr kumimoji="1" lang="ja-JP" alt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051013" y="1378423"/>
            <a:ext cx="10265487" cy="3018343"/>
          </a:xfrm>
        </p:spPr>
        <p:txBody>
          <a:bodyPr/>
          <a:lstStyle/>
          <a:p>
            <a:pPr algn="ctr"/>
            <a:r>
              <a:rPr kumimoji="1" lang="pl-PL" altLang="ja-JP" dirty="0"/>
              <a:t>Dziękujemy za uwagę,</a:t>
            </a:r>
            <a:br>
              <a:rPr kumimoji="1" lang="pl-PL" altLang="ja-JP" dirty="0"/>
            </a:br>
            <a:r>
              <a:rPr lang="pl-PL" altLang="ja-JP" dirty="0"/>
              <a:t>zapraszamy do kontaktu!</a:t>
            </a:r>
            <a:endParaRPr kumimoji="1" lang="ja-JP" altLang="en-US" dirty="0"/>
          </a:p>
        </p:txBody>
      </p:sp>
      <p:pic>
        <p:nvPicPr>
          <p:cNvPr id="10" name="Symbol zastępczy obrazu 9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6261" y="4770908"/>
            <a:ext cx="2235477" cy="2235477"/>
          </a:xfr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452" y="155402"/>
            <a:ext cx="4349838" cy="244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3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605"/>
    </mc:Choice>
    <mc:Fallback xmlns="">
      <p:transition advTm="7605"/>
    </mc:Fallback>
  </mc:AlternateContent>
</p:sld>
</file>

<file path=ppt/theme/theme1.xml><?xml version="1.0" encoding="utf-8"?>
<a:theme xmlns:a="http://schemas.openxmlformats.org/drawingml/2006/main" name="Contents">
  <a:themeElements>
    <a:clrScheme name="Polaris">
      <a:dk1>
        <a:srgbClr val="3C3C3C"/>
      </a:dk1>
      <a:lt1>
        <a:sysClr val="window" lastClr="FFFFFF"/>
      </a:lt1>
      <a:dk2>
        <a:srgbClr val="575454"/>
      </a:dk2>
      <a:lt2>
        <a:srgbClr val="E7E6E6"/>
      </a:lt2>
      <a:accent1>
        <a:srgbClr val="333333"/>
      </a:accent1>
      <a:accent2>
        <a:srgbClr val="515151"/>
      </a:accent2>
      <a:accent3>
        <a:srgbClr val="6F6F6F"/>
      </a:accent3>
      <a:accent4>
        <a:srgbClr val="8D8D8D"/>
      </a:accent4>
      <a:accent5>
        <a:srgbClr val="B2C7CE"/>
      </a:accent5>
      <a:accent6>
        <a:srgbClr val="009999"/>
      </a:accent6>
      <a:hlink>
        <a:srgbClr val="779CA8"/>
      </a:hlink>
      <a:folHlink>
        <a:srgbClr val="4A6A75"/>
      </a:folHlink>
    </a:clrScheme>
    <a:fontScheme name="Polaris">
      <a:majorFont>
        <a:latin typeface="Coo Hew"/>
        <a:ea typeface="Spica Neue Bold"/>
        <a:cs typeface=""/>
      </a:majorFont>
      <a:minorFont>
        <a:latin typeface="Gidole"/>
        <a:ea typeface="Spica Neue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60000"/>
            <a:lumOff val="40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5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 Footer">
  <a:themeElements>
    <a:clrScheme name="Minimal">
      <a:dk1>
        <a:srgbClr val="3C3C3C"/>
      </a:dk1>
      <a:lt1>
        <a:sysClr val="window" lastClr="FFFFFF"/>
      </a:lt1>
      <a:dk2>
        <a:srgbClr val="575454"/>
      </a:dk2>
      <a:lt2>
        <a:srgbClr val="E7E6E6"/>
      </a:lt2>
      <a:accent1>
        <a:srgbClr val="333333"/>
      </a:accent1>
      <a:accent2>
        <a:srgbClr val="515151"/>
      </a:accent2>
      <a:accent3>
        <a:srgbClr val="6F6F6F"/>
      </a:accent3>
      <a:accent4>
        <a:srgbClr val="8D8D8D"/>
      </a:accent4>
      <a:accent5>
        <a:srgbClr val="B2C7CE"/>
      </a:accent5>
      <a:accent6>
        <a:srgbClr val="009999"/>
      </a:accent6>
      <a:hlink>
        <a:srgbClr val="0099CC"/>
      </a:hlink>
      <a:folHlink>
        <a:srgbClr val="007299"/>
      </a:folHlink>
    </a:clrScheme>
    <a:fontScheme name="Polaris">
      <a:majorFont>
        <a:latin typeface="Coo Hew"/>
        <a:ea typeface="Spica Neue Bold"/>
        <a:cs typeface=""/>
      </a:majorFont>
      <a:minorFont>
        <a:latin typeface="Gidole"/>
        <a:ea typeface="Spica Neue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12969</TotalTime>
  <Words>825</Words>
  <Application>Microsoft Macintosh PowerPoint</Application>
  <PresentationFormat>Niestandardowy</PresentationFormat>
  <Paragraphs>102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33</vt:i4>
      </vt:variant>
    </vt:vector>
  </HeadingPairs>
  <TitlesOfParts>
    <vt:vector size="41" baseType="lpstr">
      <vt:lpstr>游ゴシック</vt:lpstr>
      <vt:lpstr>Arial</vt:lpstr>
      <vt:lpstr>Calibri</vt:lpstr>
      <vt:lpstr>Coo Hew</vt:lpstr>
      <vt:lpstr>Gidole</vt:lpstr>
      <vt:lpstr>Wingdings</vt:lpstr>
      <vt:lpstr>Contents</vt:lpstr>
      <vt:lpstr>No Footer</vt:lpstr>
      <vt:lpstr>FONOLANDIA</vt:lpstr>
      <vt:lpstr>Czym jest społeczeństwo sieci i co z tego wynika dla naszych dalszych rozważań?</vt:lpstr>
      <vt:lpstr>Prezentacja programu PowerPoint</vt:lpstr>
      <vt:lpstr>Prezentacja programu PowerPoint</vt:lpstr>
      <vt:lpstr>Najważniejsze tezy</vt:lpstr>
      <vt:lpstr>Najważniejsze tezy</vt:lpstr>
      <vt:lpstr>Prezentacja programu PowerPoint</vt:lpstr>
      <vt:lpstr>Prezentacja programu PowerPoint</vt:lpstr>
      <vt:lpstr>Młodzi cyfrowi w świetle badań naukowych</vt:lpstr>
      <vt:lpstr>Prezentacja programu PowerPoint</vt:lpstr>
      <vt:lpstr>Prezentacja programu PowerPoint</vt:lpstr>
      <vt:lpstr>Prezentacja programu PowerPoint</vt:lpstr>
      <vt:lpstr>Uzależnienia behawioralne jako skutek kompulsywnych zachowań</vt:lpstr>
      <vt:lpstr>Prezentacja programu PowerPoint</vt:lpstr>
      <vt:lpstr>Uzależnienie od czynności</vt:lpstr>
      <vt:lpstr>FONOHOLIZM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Dlaczego przywiązujemy się  do swoich smartfonów?</vt:lpstr>
      <vt:lpstr>Prezentacja programu PowerPoint</vt:lpstr>
      <vt:lpstr>Prezentacja programu PowerPoint</vt:lpstr>
      <vt:lpstr>W KRAINIE FONOLANDII</vt:lpstr>
      <vt:lpstr>Prezentacja programu PowerPoint</vt:lpstr>
      <vt:lpstr>Prezentacja programu PowerPoint</vt:lpstr>
      <vt:lpstr>CZEGO NA PEWNO NIE CHCEMY?</vt:lpstr>
      <vt:lpstr>Prezentacja programu PowerPoint</vt:lpstr>
      <vt:lpstr>CO NA PEWNO CHCEMY OSIĄGNĄĆ?</vt:lpstr>
      <vt:lpstr>Prezentacja programu PowerPoint</vt:lpstr>
      <vt:lpstr>Dziękujemy za uwagę, zapraszamy do kontaktu!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Polaris</dc:title>
  <dc:creator>Jun Akizaki</dc:creator>
  <cp:lastModifiedBy>Maciej Dębski</cp:lastModifiedBy>
  <cp:revision>395</cp:revision>
  <cp:lastPrinted>2019-09-26T09:57:16Z</cp:lastPrinted>
  <dcterms:created xsi:type="dcterms:W3CDTF">2016-10-08T14:15:50Z</dcterms:created>
  <dcterms:modified xsi:type="dcterms:W3CDTF">2019-09-26T09:57:18Z</dcterms:modified>
</cp:coreProperties>
</file>